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4"/>
  </p:sldMasterIdLst>
  <p:notesMasterIdLst>
    <p:notesMasterId r:id="rId28"/>
  </p:notesMasterIdLst>
  <p:handoutMasterIdLst>
    <p:handoutMasterId r:id="rId29"/>
  </p:handoutMasterIdLst>
  <p:sldIdLst>
    <p:sldId id="7090" r:id="rId5"/>
    <p:sldId id="6979" r:id="rId6"/>
    <p:sldId id="6982" r:id="rId7"/>
    <p:sldId id="7085" r:id="rId8"/>
    <p:sldId id="277" r:id="rId9"/>
    <p:sldId id="284" r:id="rId10"/>
    <p:sldId id="7089" r:id="rId11"/>
    <p:sldId id="7088" r:id="rId12"/>
    <p:sldId id="7087" r:id="rId13"/>
    <p:sldId id="7086" r:id="rId14"/>
    <p:sldId id="7081" r:id="rId15"/>
    <p:sldId id="7082" r:id="rId16"/>
    <p:sldId id="7180" r:id="rId17"/>
    <p:sldId id="7181" r:id="rId18"/>
    <p:sldId id="7146" r:id="rId19"/>
    <p:sldId id="6968" r:id="rId20"/>
    <p:sldId id="7152" r:id="rId21"/>
    <p:sldId id="7153" r:id="rId22"/>
    <p:sldId id="7038" r:id="rId23"/>
    <p:sldId id="6896" r:id="rId24"/>
    <p:sldId id="7169" r:id="rId25"/>
    <p:sldId id="7103" r:id="rId26"/>
    <p:sldId id="7057" r:id="rId27"/>
  </p:sldIdLst>
  <p:sldSz cx="12198350" cy="6858000"/>
  <p:notesSz cx="6797675" cy="9926638"/>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3CD634-7304-4CF5-9AC0-B71997964AB3}">
          <p14:sldIdLst>
            <p14:sldId id="7090"/>
            <p14:sldId id="6979"/>
            <p14:sldId id="6982"/>
            <p14:sldId id="7085"/>
            <p14:sldId id="277"/>
            <p14:sldId id="284"/>
            <p14:sldId id="7089"/>
            <p14:sldId id="7088"/>
            <p14:sldId id="7087"/>
            <p14:sldId id="7086"/>
            <p14:sldId id="7081"/>
            <p14:sldId id="7082"/>
          </p14:sldIdLst>
        </p14:section>
        <p14:section name="Untitled Section" id="{AD16758A-291B-4074-8658-34727431B7CB}">
          <p14:sldIdLst>
            <p14:sldId id="7180"/>
            <p14:sldId id="7181"/>
            <p14:sldId id="7146"/>
            <p14:sldId id="6968"/>
            <p14:sldId id="7152"/>
            <p14:sldId id="7153"/>
            <p14:sldId id="7038"/>
            <p14:sldId id="6896"/>
            <p14:sldId id="7169"/>
            <p14:sldId id="7103"/>
            <p14:sldId id="7057"/>
          </p14:sldIdLst>
        </p14:section>
      </p14:sectionLst>
    </p:ext>
    <p:ext uri="{EFAFB233-063F-42B5-8137-9DF3F51BA10A}">
      <p15:sldGuideLst xmlns:p15="http://schemas.microsoft.com/office/powerpoint/2012/main">
        <p15:guide id="1" orient="horz" pos="2160">
          <p15:clr>
            <a:srgbClr val="A4A3A4"/>
          </p15:clr>
        </p15:guide>
        <p15:guide id="2" pos="3842">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AFB709-1796-C252-A49A-4D4BBC44B08B}" name="michiel kupers" initials="mk" userId="f50d38592d14ac99"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abrielle" initials="G" lastIdx="60" clrIdx="0">
    <p:extLst>
      <p:ext uri="{19B8F6BF-5375-455C-9EA6-DF929625EA0E}">
        <p15:presenceInfo xmlns:p15="http://schemas.microsoft.com/office/powerpoint/2012/main" userId="S-1-5-21-3890454470-1077752377-2297532610-6150" providerId="AD"/>
      </p:ext>
    </p:extLst>
  </p:cmAuthor>
  <p:cmAuthor id="2" name="Tess Hoogenraad" initials="TH" lastIdx="22" clrIdx="1">
    <p:extLst>
      <p:ext uri="{19B8F6BF-5375-455C-9EA6-DF929625EA0E}">
        <p15:presenceInfo xmlns:p15="http://schemas.microsoft.com/office/powerpoint/2012/main" userId="S-1-5-21-2890558824-3927818043-3374662254-1209" providerId="AD"/>
      </p:ext>
    </p:extLst>
  </p:cmAuthor>
  <p:cmAuthor id="3" name="Ilse de Groot" initials="IdG" lastIdx="2" clrIdx="2">
    <p:extLst>
      <p:ext uri="{19B8F6BF-5375-455C-9EA6-DF929625EA0E}">
        <p15:presenceInfo xmlns:p15="http://schemas.microsoft.com/office/powerpoint/2012/main" userId="S-1-5-21-2890558824-3927818043-3374662254-1188" providerId="AD"/>
      </p:ext>
    </p:extLst>
  </p:cmAuthor>
  <p:cmAuthor id="4" name="Paul Schreuder" initials="PS" lastIdx="1" clrIdx="3">
    <p:extLst>
      <p:ext uri="{19B8F6BF-5375-455C-9EA6-DF929625EA0E}">
        <p15:presenceInfo xmlns:p15="http://schemas.microsoft.com/office/powerpoint/2012/main" userId="S::pschreuder@xebic.com::b96ca7f4-eb49-467f-906c-93f6d912eda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B8FF"/>
    <a:srgbClr val="FE7500"/>
    <a:srgbClr val="FF7800"/>
    <a:srgbClr val="F3F2EE"/>
    <a:srgbClr val="FFFFFF"/>
    <a:srgbClr val="000000"/>
    <a:srgbClr val="595959"/>
    <a:srgbClr val="6A69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144" y="45"/>
      </p:cViewPr>
      <p:guideLst>
        <p:guide orient="horz" pos="2160"/>
        <p:guide pos="3842"/>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EC99D598-36A9-41E6-ADAB-994B6864CAC7}" type="datetimeFigureOut">
              <a:rPr lang="en-GB" smtClean="0"/>
              <a:t>29/11/2023</a:t>
            </a:fld>
            <a:endParaRPr lang="en-GB"/>
          </a:p>
        </p:txBody>
      </p:sp>
      <p:sp>
        <p:nvSpPr>
          <p:cNvPr id="4" name="Tijdelijke aanduiding voor voettekst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5" name="Tijdelijke aanduiding voor dianumm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ECB56DC9-01EF-43F8-8138-D3FD993286B9}" type="slidenum">
              <a:rPr lang="en-GB" smtClean="0"/>
              <a:t>‹nr.›</a:t>
            </a:fld>
            <a:endParaRPr lang="en-GB"/>
          </a:p>
        </p:txBody>
      </p:sp>
    </p:spTree>
    <p:extLst>
      <p:ext uri="{BB962C8B-B14F-4D97-AF65-F5344CB8AC3E}">
        <p14:creationId xmlns:p14="http://schemas.microsoft.com/office/powerpoint/2010/main" val="14757765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5D22F025-F23F-454E-919D-C09089F7C15A}" type="datetimeFigureOut">
              <a:rPr lang="en-GB" smtClean="0"/>
              <a:t>29/11/2023</a:t>
            </a:fld>
            <a:endParaRPr lang="en-GB"/>
          </a:p>
        </p:txBody>
      </p:sp>
      <p:sp>
        <p:nvSpPr>
          <p:cNvPr id="4" name="Tijdelijke aanduiding voor dia-afbeelding 3"/>
          <p:cNvSpPr>
            <a:spLocks noGrp="1" noRot="1" noChangeAspect="1"/>
          </p:cNvSpPr>
          <p:nvPr>
            <p:ph type="sldImg" idx="2"/>
          </p:nvPr>
        </p:nvSpPr>
        <p:spPr>
          <a:xfrm>
            <a:off x="88900" y="744538"/>
            <a:ext cx="661987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382116CD-99EE-413F-B6FA-511349D98AFD}" type="slidenum">
              <a:rPr lang="en-GB" smtClean="0"/>
              <a:t>‹nr.›</a:t>
            </a:fld>
            <a:endParaRPr lang="en-GB"/>
          </a:p>
        </p:txBody>
      </p:sp>
    </p:spTree>
    <p:extLst>
      <p:ext uri="{BB962C8B-B14F-4D97-AF65-F5344CB8AC3E}">
        <p14:creationId xmlns:p14="http://schemas.microsoft.com/office/powerpoint/2010/main" val="4038069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2116CD-99EE-413F-B6FA-511349D98AFD}" type="slidenum">
              <a:rPr lang="en-GB" smtClean="0"/>
              <a:t>14</a:t>
            </a:fld>
            <a:endParaRPr lang="en-GB"/>
          </a:p>
        </p:txBody>
      </p:sp>
    </p:spTree>
    <p:extLst>
      <p:ext uri="{BB962C8B-B14F-4D97-AF65-F5344CB8AC3E}">
        <p14:creationId xmlns:p14="http://schemas.microsoft.com/office/powerpoint/2010/main" val="15311457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Beeld-GEEL">
    <p:bg>
      <p:bgRef idx="1001">
        <a:schemeClr val="bg1"/>
      </p:bgRef>
    </p:bg>
    <p:spTree>
      <p:nvGrpSpPr>
        <p:cNvPr id="1" name=""/>
        <p:cNvGrpSpPr/>
        <p:nvPr/>
      </p:nvGrpSpPr>
      <p:grpSpPr>
        <a:xfrm>
          <a:off x="0" y="0"/>
          <a:ext cx="0" cy="0"/>
          <a:chOff x="0" y="0"/>
          <a:chExt cx="0" cy="0"/>
        </a:xfrm>
      </p:grpSpPr>
      <p:sp>
        <p:nvSpPr>
          <p:cNvPr id="10" name="Vlak links">
            <a:extLst>
              <a:ext uri="{FF2B5EF4-FFF2-40B4-BE49-F238E27FC236}">
                <a16:creationId xmlns:a16="http://schemas.microsoft.com/office/drawing/2014/main" id="{161B2B1C-EDC4-1241-B6C4-57348FCB2B18}"/>
              </a:ext>
            </a:extLst>
          </p:cNvPr>
          <p:cNvSpPr/>
          <p:nvPr userDrawn="1"/>
        </p:nvSpPr>
        <p:spPr>
          <a:xfrm>
            <a:off x="-6929" y="-6928"/>
            <a:ext cx="6451810" cy="6864928"/>
          </a:xfrm>
          <a:custGeom>
            <a:avLst/>
            <a:gdLst>
              <a:gd name="connsiteX0" fmla="*/ 0 w 8963891"/>
              <a:gd name="connsiteY0" fmla="*/ 0 h 13716000"/>
              <a:gd name="connsiteX1" fmla="*/ 8963891 w 8963891"/>
              <a:gd name="connsiteY1" fmla="*/ 0 h 13716000"/>
              <a:gd name="connsiteX2" fmla="*/ 8963891 w 8963891"/>
              <a:gd name="connsiteY2" fmla="*/ 13716000 h 13716000"/>
              <a:gd name="connsiteX3" fmla="*/ 0 w 8963891"/>
              <a:gd name="connsiteY3" fmla="*/ 13716000 h 13716000"/>
              <a:gd name="connsiteX4" fmla="*/ 0 w 8963891"/>
              <a:gd name="connsiteY4" fmla="*/ 0 h 13716000"/>
              <a:gd name="connsiteX0" fmla="*/ 0 w 13009418"/>
              <a:gd name="connsiteY0" fmla="*/ 13854 h 13729854"/>
              <a:gd name="connsiteX1" fmla="*/ 13009418 w 13009418"/>
              <a:gd name="connsiteY1" fmla="*/ 0 h 13729854"/>
              <a:gd name="connsiteX2" fmla="*/ 8963891 w 13009418"/>
              <a:gd name="connsiteY2" fmla="*/ 13729854 h 13729854"/>
              <a:gd name="connsiteX3" fmla="*/ 0 w 13009418"/>
              <a:gd name="connsiteY3" fmla="*/ 13729854 h 13729854"/>
              <a:gd name="connsiteX4" fmla="*/ 0 w 13009418"/>
              <a:gd name="connsiteY4" fmla="*/ 13854 h 13729854"/>
              <a:gd name="connsiteX0" fmla="*/ 0 w 13050981"/>
              <a:gd name="connsiteY0" fmla="*/ 83127 h 13799127"/>
              <a:gd name="connsiteX1" fmla="*/ 13050981 w 13050981"/>
              <a:gd name="connsiteY1" fmla="*/ 0 h 13799127"/>
              <a:gd name="connsiteX2" fmla="*/ 8963891 w 13050981"/>
              <a:gd name="connsiteY2" fmla="*/ 13799127 h 13799127"/>
              <a:gd name="connsiteX3" fmla="*/ 0 w 13050981"/>
              <a:gd name="connsiteY3" fmla="*/ 13799127 h 13799127"/>
              <a:gd name="connsiteX4" fmla="*/ 0 w 13050981"/>
              <a:gd name="connsiteY4" fmla="*/ 83127 h 13799127"/>
              <a:gd name="connsiteX0" fmla="*/ 0 w 13175672"/>
              <a:gd name="connsiteY0" fmla="*/ 0 h 13812982"/>
              <a:gd name="connsiteX1" fmla="*/ 13175672 w 13175672"/>
              <a:gd name="connsiteY1" fmla="*/ 13855 h 13812982"/>
              <a:gd name="connsiteX2" fmla="*/ 9088582 w 13175672"/>
              <a:gd name="connsiteY2" fmla="*/ 13812982 h 13812982"/>
              <a:gd name="connsiteX3" fmla="*/ 124691 w 13175672"/>
              <a:gd name="connsiteY3" fmla="*/ 13812982 h 13812982"/>
              <a:gd name="connsiteX4" fmla="*/ 0 w 13175672"/>
              <a:gd name="connsiteY4" fmla="*/ 0 h 13812982"/>
              <a:gd name="connsiteX0" fmla="*/ 166254 w 13050981"/>
              <a:gd name="connsiteY0" fmla="*/ 304800 h 13799127"/>
              <a:gd name="connsiteX1" fmla="*/ 13050981 w 13050981"/>
              <a:gd name="connsiteY1" fmla="*/ 0 h 13799127"/>
              <a:gd name="connsiteX2" fmla="*/ 8963891 w 13050981"/>
              <a:gd name="connsiteY2" fmla="*/ 13799127 h 13799127"/>
              <a:gd name="connsiteX3" fmla="*/ 0 w 13050981"/>
              <a:gd name="connsiteY3" fmla="*/ 13799127 h 13799127"/>
              <a:gd name="connsiteX4" fmla="*/ 166254 w 13050981"/>
              <a:gd name="connsiteY4" fmla="*/ 304800 h 13799127"/>
              <a:gd name="connsiteX0" fmla="*/ 0 w 13064836"/>
              <a:gd name="connsiteY0" fmla="*/ 83127 h 13799127"/>
              <a:gd name="connsiteX1" fmla="*/ 13064836 w 13064836"/>
              <a:gd name="connsiteY1" fmla="*/ 0 h 13799127"/>
              <a:gd name="connsiteX2" fmla="*/ 8977746 w 13064836"/>
              <a:gd name="connsiteY2" fmla="*/ 13799127 h 13799127"/>
              <a:gd name="connsiteX3" fmla="*/ 13855 w 13064836"/>
              <a:gd name="connsiteY3" fmla="*/ 13799127 h 13799127"/>
              <a:gd name="connsiteX4" fmla="*/ 0 w 13064836"/>
              <a:gd name="connsiteY4" fmla="*/ 83127 h 13799127"/>
              <a:gd name="connsiteX0" fmla="*/ 0 w 10030691"/>
              <a:gd name="connsiteY0" fmla="*/ 0 h 13716000"/>
              <a:gd name="connsiteX1" fmla="*/ 10030691 w 10030691"/>
              <a:gd name="connsiteY1" fmla="*/ 290945 h 13716000"/>
              <a:gd name="connsiteX2" fmla="*/ 8977746 w 10030691"/>
              <a:gd name="connsiteY2" fmla="*/ 13716000 h 13716000"/>
              <a:gd name="connsiteX3" fmla="*/ 13855 w 10030691"/>
              <a:gd name="connsiteY3" fmla="*/ 13716000 h 13716000"/>
              <a:gd name="connsiteX4" fmla="*/ 0 w 10030691"/>
              <a:gd name="connsiteY4" fmla="*/ 0 h 13716000"/>
              <a:gd name="connsiteX0" fmla="*/ 0 w 10432473"/>
              <a:gd name="connsiteY0" fmla="*/ 13855 h 13729855"/>
              <a:gd name="connsiteX1" fmla="*/ 10432473 w 10432473"/>
              <a:gd name="connsiteY1" fmla="*/ 0 h 13729855"/>
              <a:gd name="connsiteX2" fmla="*/ 8977746 w 10432473"/>
              <a:gd name="connsiteY2" fmla="*/ 13729855 h 13729855"/>
              <a:gd name="connsiteX3" fmla="*/ 13855 w 10432473"/>
              <a:gd name="connsiteY3" fmla="*/ 13729855 h 13729855"/>
              <a:gd name="connsiteX4" fmla="*/ 0 w 10432473"/>
              <a:gd name="connsiteY4" fmla="*/ 13855 h 13729855"/>
              <a:gd name="connsiteX0" fmla="*/ 0 w 12898582"/>
              <a:gd name="connsiteY0" fmla="*/ 13855 h 13729855"/>
              <a:gd name="connsiteX1" fmla="*/ 12898582 w 12898582"/>
              <a:gd name="connsiteY1" fmla="*/ 0 h 13729855"/>
              <a:gd name="connsiteX2" fmla="*/ 8977746 w 12898582"/>
              <a:gd name="connsiteY2" fmla="*/ 13729855 h 13729855"/>
              <a:gd name="connsiteX3" fmla="*/ 13855 w 12898582"/>
              <a:gd name="connsiteY3" fmla="*/ 13729855 h 13729855"/>
              <a:gd name="connsiteX4" fmla="*/ 0 w 12898582"/>
              <a:gd name="connsiteY4" fmla="*/ 13855 h 13729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8582" h="13729855">
                <a:moveTo>
                  <a:pt x="0" y="13855"/>
                </a:moveTo>
                <a:lnTo>
                  <a:pt x="12898582" y="0"/>
                </a:lnTo>
                <a:lnTo>
                  <a:pt x="8977746" y="13729855"/>
                </a:lnTo>
                <a:lnTo>
                  <a:pt x="13855" y="13729855"/>
                </a:lnTo>
                <a:cubicBezTo>
                  <a:pt x="9237" y="9157855"/>
                  <a:pt x="4618" y="4585855"/>
                  <a:pt x="0" y="138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1" name="Vlak midden">
            <a:extLst>
              <a:ext uri="{FF2B5EF4-FFF2-40B4-BE49-F238E27FC236}">
                <a16:creationId xmlns:a16="http://schemas.microsoft.com/office/drawing/2014/main" id="{3219120B-802D-714D-A355-5E5248A1282C}"/>
              </a:ext>
            </a:extLst>
          </p:cNvPr>
          <p:cNvSpPr>
            <a:spLocks noChangeAspect="1"/>
          </p:cNvSpPr>
          <p:nvPr userDrawn="1"/>
        </p:nvSpPr>
        <p:spPr>
          <a:xfrm>
            <a:off x="3587469" y="0"/>
            <a:ext cx="3819937" cy="6858000"/>
          </a:xfrm>
          <a:prstGeom prst="parallelogram">
            <a:avLst>
              <a:gd name="adj" fmla="val 5163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4" name="Tijdelijke aanduiding afbeelding">
            <a:extLst>
              <a:ext uri="{FF2B5EF4-FFF2-40B4-BE49-F238E27FC236}">
                <a16:creationId xmlns:a16="http://schemas.microsoft.com/office/drawing/2014/main" id="{FFA1E4C9-403A-1448-8CE6-A84449037562}"/>
              </a:ext>
            </a:extLst>
          </p:cNvPr>
          <p:cNvSpPr>
            <a:spLocks noGrp="1" noChangeAspect="1"/>
          </p:cNvSpPr>
          <p:nvPr>
            <p:ph type="pic" sz="quarter" idx="13"/>
          </p:nvPr>
        </p:nvSpPr>
        <p:spPr>
          <a:xfrm>
            <a:off x="5420887" y="-12764"/>
            <a:ext cx="6790530" cy="6879600"/>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5758" h="13760381">
                <a:moveTo>
                  <a:pt x="3949688" y="1812"/>
                </a:moveTo>
                <a:lnTo>
                  <a:pt x="13575758" y="0"/>
                </a:lnTo>
                <a:cubicBezTo>
                  <a:pt x="13571140" y="4580509"/>
                  <a:pt x="13566521" y="9161018"/>
                  <a:pt x="13561903" y="13741527"/>
                </a:cubicBezTo>
                <a:lnTo>
                  <a:pt x="0" y="13760381"/>
                </a:lnTo>
                <a:lnTo>
                  <a:pt x="3949688" y="1812"/>
                </a:lnTo>
                <a:close/>
              </a:path>
            </a:pathLst>
          </a:custGeom>
          <a:blipFill dpi="0" rotWithShape="0">
            <a:blip r:embed="rId2" cstate="screen">
              <a:extLst>
                <a:ext uri="{28A0092B-C50C-407E-A947-70E740481C1C}">
                  <a14:useLocalDpi xmlns:a14="http://schemas.microsoft.com/office/drawing/2010/main"/>
                </a:ext>
              </a:extLst>
            </a:blip>
            <a:srcRect/>
            <a:stretch>
              <a:fillRect t="3"/>
            </a:stretch>
          </a:blipFill>
        </p:spPr>
        <p:txBody>
          <a:bodyPr anchor="ctr"/>
          <a:lstStyle>
            <a:lvl1pPr algn="ctr">
              <a:defRPr/>
            </a:lvl1pPr>
          </a:lstStyle>
          <a:p>
            <a:r>
              <a:rPr lang="nl-NL"/>
              <a:t>Klik op het pictogram als u een afbeelding wilt toevoegen</a:t>
            </a:r>
          </a:p>
        </p:txBody>
      </p:sp>
      <p:pic>
        <p:nvPicPr>
          <p:cNvPr id="8" name="Logo WH int zwart">
            <a:extLst>
              <a:ext uri="{FF2B5EF4-FFF2-40B4-BE49-F238E27FC236}">
                <a16:creationId xmlns:a16="http://schemas.microsoft.com/office/drawing/2014/main" id="{824DE0D0-4458-974F-8E69-9F36E3DEF2E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9530" y="381001"/>
            <a:ext cx="1991263" cy="968085"/>
          </a:xfrm>
          <a:prstGeom prst="rect">
            <a:avLst/>
          </a:prstGeom>
        </p:spPr>
      </p:pic>
      <p:sp>
        <p:nvSpPr>
          <p:cNvPr id="3" name="Subtitel"/>
          <p:cNvSpPr>
            <a:spLocks noGrp="1"/>
          </p:cNvSpPr>
          <p:nvPr>
            <p:ph type="subTitle" idx="1"/>
          </p:nvPr>
        </p:nvSpPr>
        <p:spPr>
          <a:xfrm>
            <a:off x="601812" y="4801165"/>
            <a:ext cx="4272878" cy="777667"/>
          </a:xfrm>
        </p:spPr>
        <p:txBody>
          <a:bodyPr/>
          <a:lstStyle>
            <a:lvl1pPr marL="0" indent="0" algn="l">
              <a:buNone/>
              <a:defRPr sz="2400" b="1" i="0" u="sng">
                <a:latin typeface="Roboto" panose="02000000000000000000" pitchFamily="2" charset="0"/>
                <a:ea typeface="Roboto" panose="02000000000000000000" pitchFamily="2" charset="0"/>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a:t>Klikken om de ondertitelstijl van het model te bewerken</a:t>
            </a:r>
            <a:endParaRPr lang="en-US"/>
          </a:p>
        </p:txBody>
      </p:sp>
      <p:sp>
        <p:nvSpPr>
          <p:cNvPr id="2" name="Titel"/>
          <p:cNvSpPr>
            <a:spLocks noGrp="1"/>
          </p:cNvSpPr>
          <p:nvPr>
            <p:ph type="ctrTitle" hasCustomPrompt="1"/>
          </p:nvPr>
        </p:nvSpPr>
        <p:spPr>
          <a:xfrm>
            <a:off x="601812" y="2338325"/>
            <a:ext cx="4670075" cy="2153653"/>
          </a:xfrm>
        </p:spPr>
        <p:txBody>
          <a:bodyPr anchor="t">
            <a:normAutofit/>
          </a:bodyPr>
          <a:lstStyle>
            <a:lvl1pPr algn="l">
              <a:lnSpc>
                <a:spcPts val="5499"/>
              </a:lnSpc>
              <a:defRPr sz="4799" b="1" i="0">
                <a:latin typeface="Roboto Black" panose="02000000000000000000" pitchFamily="2" charset="0"/>
                <a:ea typeface="Roboto Black" panose="02000000000000000000" pitchFamily="2" charset="0"/>
              </a:defRPr>
            </a:lvl1pPr>
          </a:lstStyle>
          <a:p>
            <a:r>
              <a:rPr lang="nl-NL"/>
              <a:t>Klik om stijl van de titel te bewerken</a:t>
            </a:r>
            <a:endParaRPr lang="en-US"/>
          </a:p>
        </p:txBody>
      </p:sp>
    </p:spTree>
    <p:extLst>
      <p:ext uri="{BB962C8B-B14F-4D97-AF65-F5344CB8AC3E}">
        <p14:creationId xmlns:p14="http://schemas.microsoft.com/office/powerpoint/2010/main" val="214807484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dia met beeld-BLAUW">
    <p:spTree>
      <p:nvGrpSpPr>
        <p:cNvPr id="1" name=""/>
        <p:cNvGrpSpPr/>
        <p:nvPr/>
      </p:nvGrpSpPr>
      <p:grpSpPr>
        <a:xfrm>
          <a:off x="0" y="0"/>
          <a:ext cx="0" cy="0"/>
          <a:chOff x="0" y="0"/>
          <a:chExt cx="0" cy="0"/>
        </a:xfrm>
      </p:grpSpPr>
      <p:sp>
        <p:nvSpPr>
          <p:cNvPr id="14" name="Vlak schuine baan midden tint">
            <a:extLst>
              <a:ext uri="{FF2B5EF4-FFF2-40B4-BE49-F238E27FC236}">
                <a16:creationId xmlns:a16="http://schemas.microsoft.com/office/drawing/2014/main" id="{3ABD8499-5AD5-934D-BF51-A6ACDE0ECD6C}"/>
              </a:ext>
            </a:extLst>
          </p:cNvPr>
          <p:cNvSpPr>
            <a:spLocks noChangeAspect="1"/>
          </p:cNvSpPr>
          <p:nvPr userDrawn="1"/>
        </p:nvSpPr>
        <p:spPr>
          <a:xfrm>
            <a:off x="6796903" y="1"/>
            <a:ext cx="2820073" cy="6865173"/>
          </a:xfrm>
          <a:prstGeom prst="parallelogram">
            <a:avLst>
              <a:gd name="adj" fmla="val 69626"/>
            </a:avLst>
          </a:prstGeom>
          <a:solidFill>
            <a:srgbClr val="1E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7" name="Vlak schuine baan lichte tint">
            <a:extLst>
              <a:ext uri="{FF2B5EF4-FFF2-40B4-BE49-F238E27FC236}">
                <a16:creationId xmlns:a16="http://schemas.microsoft.com/office/drawing/2014/main" id="{437355D1-98E4-1A42-8DD5-BDC298EDBD0F}"/>
              </a:ext>
            </a:extLst>
          </p:cNvPr>
          <p:cNvSpPr>
            <a:spLocks noChangeAspect="1"/>
          </p:cNvSpPr>
          <p:nvPr userDrawn="1"/>
        </p:nvSpPr>
        <p:spPr>
          <a:xfrm>
            <a:off x="7278353" y="1"/>
            <a:ext cx="2820073" cy="6865173"/>
          </a:xfrm>
          <a:prstGeom prst="parallelogram">
            <a:avLst>
              <a:gd name="adj" fmla="val 69626"/>
            </a:avLst>
          </a:prstGeom>
          <a:solidFill>
            <a:srgbClr val="84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594" y="6316618"/>
            <a:ext cx="444767" cy="444593"/>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‹nr.›</a:t>
            </a:fld>
            <a:endParaRPr lang="nl-NL"/>
          </a:p>
        </p:txBody>
      </p:sp>
      <p:sp>
        <p:nvSpPr>
          <p:cNvPr id="3" name="Inhoud"/>
          <p:cNvSpPr>
            <a:spLocks noGrp="1"/>
          </p:cNvSpPr>
          <p:nvPr>
            <p:ph idx="1"/>
          </p:nvPr>
        </p:nvSpPr>
        <p:spPr>
          <a:xfrm>
            <a:off x="615266" y="1941369"/>
            <a:ext cx="7498095" cy="419163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0" name="Tijdelijke aanduiding afbeelding">
            <a:extLst>
              <a:ext uri="{FF2B5EF4-FFF2-40B4-BE49-F238E27FC236}">
                <a16:creationId xmlns:a16="http://schemas.microsoft.com/office/drawing/2014/main" id="{95324610-7F3A-2049-B7A2-5D5DBA5782B6}"/>
              </a:ext>
            </a:extLst>
          </p:cNvPr>
          <p:cNvSpPr>
            <a:spLocks noGrp="1"/>
          </p:cNvSpPr>
          <p:nvPr>
            <p:ph type="pic" sz="quarter" idx="13"/>
          </p:nvPr>
        </p:nvSpPr>
        <p:spPr>
          <a:xfrm>
            <a:off x="8113362" y="-23396"/>
            <a:ext cx="4113981" cy="6902661"/>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4749" h="13805322">
                <a:moveTo>
                  <a:pt x="3949688" y="23077"/>
                </a:moveTo>
                <a:lnTo>
                  <a:pt x="8195684" y="0"/>
                </a:lnTo>
                <a:cubicBezTo>
                  <a:pt x="8191066" y="4580509"/>
                  <a:pt x="8228977" y="9224813"/>
                  <a:pt x="8224359" y="13805322"/>
                </a:cubicBezTo>
                <a:lnTo>
                  <a:pt x="0" y="13781646"/>
                </a:lnTo>
                <a:lnTo>
                  <a:pt x="3949688" y="23077"/>
                </a:lnTo>
                <a:close/>
              </a:path>
            </a:pathLst>
          </a:custGeom>
          <a:blipFill dpi="0" rotWithShape="0">
            <a:blip r:embed="rId3" cstate="screen">
              <a:extLst>
                <a:ext uri="{28A0092B-C50C-407E-A947-70E740481C1C}">
                  <a14:useLocalDpi xmlns:a14="http://schemas.microsoft.com/office/drawing/2010/main"/>
                </a:ext>
              </a:extLst>
            </a:blip>
            <a:srcRect/>
            <a:stretch>
              <a:fillRect/>
            </a:stretch>
          </a:blipFill>
        </p:spPr>
        <p:txBody>
          <a:bodyPr anchor="ctr"/>
          <a:lstStyle>
            <a:lvl1pPr algn="ctr">
              <a:defRPr/>
            </a:lvl1pPr>
          </a:lstStyle>
          <a:p>
            <a:r>
              <a:rPr lang="nl-NL"/>
              <a:t>Klik op het pictogram als u een afbeelding wilt toevoegen</a:t>
            </a:r>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593993" y="1247904"/>
            <a:ext cx="7519368" cy="643959"/>
          </a:xfrm>
          <a:prstGeom prst="rect">
            <a:avLst/>
          </a:prstGeom>
        </p:spPr>
        <p:txBody>
          <a:bodyPr vert="horz" lIns="91440" tIns="45720" rIns="91440" bIns="45720" rtlCol="0" anchor="t">
            <a:normAutofit/>
          </a:bodyPr>
          <a:lstStyle/>
          <a:p>
            <a:r>
              <a:rPr lang="nl-NL"/>
              <a:t>Klik om stijl van de titel te bewerken</a:t>
            </a:r>
            <a:endParaRPr lang="en-US"/>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604779" y="724995"/>
            <a:ext cx="7487310" cy="473402"/>
          </a:xfrm>
        </p:spPr>
        <p:txBody>
          <a:bodyPr>
            <a:normAutofit/>
          </a:bodyPr>
          <a:lstStyle>
            <a:lvl1pPr marL="0" indent="0">
              <a:buFontTx/>
              <a:buNone/>
              <a:defRPr sz="2699" b="0" i="0" u="sng">
                <a:latin typeface="Roboto Medium" panose="02000000000000000000" pitchFamily="2" charset="0"/>
                <a:ea typeface="Roboto Medium" panose="02000000000000000000" pitchFamily="2" charset="0"/>
              </a:defRPr>
            </a:lvl1pPr>
          </a:lstStyle>
          <a:p>
            <a:pPr lvl="0"/>
            <a:r>
              <a:rPr lang="nl-NL" err="1"/>
              <a:t>Placeholder</a:t>
            </a:r>
            <a:r>
              <a:rPr lang="nl-NL"/>
              <a:t> bovenkop</a:t>
            </a:r>
          </a:p>
        </p:txBody>
      </p:sp>
    </p:spTree>
    <p:extLst>
      <p:ext uri="{BB962C8B-B14F-4D97-AF65-F5344CB8AC3E}">
        <p14:creationId xmlns:p14="http://schemas.microsoft.com/office/powerpoint/2010/main" val="346145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kstdia met beeld-GROEN">
    <p:spTree>
      <p:nvGrpSpPr>
        <p:cNvPr id="1" name=""/>
        <p:cNvGrpSpPr/>
        <p:nvPr/>
      </p:nvGrpSpPr>
      <p:grpSpPr>
        <a:xfrm>
          <a:off x="0" y="0"/>
          <a:ext cx="0" cy="0"/>
          <a:chOff x="0" y="0"/>
          <a:chExt cx="0" cy="0"/>
        </a:xfrm>
      </p:grpSpPr>
      <p:sp>
        <p:nvSpPr>
          <p:cNvPr id="14" name="Vlak schuine baan midden tint">
            <a:extLst>
              <a:ext uri="{FF2B5EF4-FFF2-40B4-BE49-F238E27FC236}">
                <a16:creationId xmlns:a16="http://schemas.microsoft.com/office/drawing/2014/main" id="{1FE42606-7492-BC47-9317-B936C46D3A09}"/>
              </a:ext>
            </a:extLst>
          </p:cNvPr>
          <p:cNvSpPr>
            <a:spLocks noChangeAspect="1"/>
          </p:cNvSpPr>
          <p:nvPr userDrawn="1"/>
        </p:nvSpPr>
        <p:spPr>
          <a:xfrm>
            <a:off x="6796903" y="1"/>
            <a:ext cx="2820073" cy="6865173"/>
          </a:xfrm>
          <a:prstGeom prst="parallelogram">
            <a:avLst>
              <a:gd name="adj" fmla="val 69626"/>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7" name="Vlak schuine baan lichte tint">
            <a:extLst>
              <a:ext uri="{FF2B5EF4-FFF2-40B4-BE49-F238E27FC236}">
                <a16:creationId xmlns:a16="http://schemas.microsoft.com/office/drawing/2014/main" id="{6AF4B0D8-EF92-7948-BFB6-076C23311E69}"/>
              </a:ext>
            </a:extLst>
          </p:cNvPr>
          <p:cNvSpPr>
            <a:spLocks noChangeAspect="1"/>
          </p:cNvSpPr>
          <p:nvPr userDrawn="1"/>
        </p:nvSpPr>
        <p:spPr>
          <a:xfrm>
            <a:off x="7278353" y="1"/>
            <a:ext cx="2820073" cy="6865173"/>
          </a:xfrm>
          <a:prstGeom prst="parallelogram">
            <a:avLst>
              <a:gd name="adj" fmla="val 69626"/>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594" y="6316618"/>
            <a:ext cx="444767" cy="444593"/>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‹nr.›</a:t>
            </a:fld>
            <a:endParaRPr lang="nl-NL"/>
          </a:p>
        </p:txBody>
      </p:sp>
      <p:sp>
        <p:nvSpPr>
          <p:cNvPr id="3" name="Inhoud"/>
          <p:cNvSpPr>
            <a:spLocks noGrp="1"/>
          </p:cNvSpPr>
          <p:nvPr>
            <p:ph idx="1"/>
          </p:nvPr>
        </p:nvSpPr>
        <p:spPr>
          <a:xfrm>
            <a:off x="615266" y="1941369"/>
            <a:ext cx="7498095" cy="419163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0" name="Tijdelijke aanduiding afbeelding">
            <a:extLst>
              <a:ext uri="{FF2B5EF4-FFF2-40B4-BE49-F238E27FC236}">
                <a16:creationId xmlns:a16="http://schemas.microsoft.com/office/drawing/2014/main" id="{95324610-7F3A-2049-B7A2-5D5DBA5782B6}"/>
              </a:ext>
            </a:extLst>
          </p:cNvPr>
          <p:cNvSpPr>
            <a:spLocks noGrp="1"/>
          </p:cNvSpPr>
          <p:nvPr>
            <p:ph type="pic" sz="quarter" idx="13"/>
          </p:nvPr>
        </p:nvSpPr>
        <p:spPr>
          <a:xfrm>
            <a:off x="8113362" y="-23396"/>
            <a:ext cx="4113981" cy="6901200"/>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4749" h="13805322">
                <a:moveTo>
                  <a:pt x="3949688" y="23077"/>
                </a:moveTo>
                <a:lnTo>
                  <a:pt x="8195684" y="0"/>
                </a:lnTo>
                <a:cubicBezTo>
                  <a:pt x="8191066" y="4580509"/>
                  <a:pt x="8228977" y="9224813"/>
                  <a:pt x="8224359" y="13805322"/>
                </a:cubicBezTo>
                <a:lnTo>
                  <a:pt x="0" y="13781646"/>
                </a:lnTo>
                <a:lnTo>
                  <a:pt x="3949688" y="23077"/>
                </a:lnTo>
                <a:close/>
              </a:path>
            </a:pathLst>
          </a:custGeom>
          <a:blipFill dpi="0" rotWithShape="0">
            <a:blip r:embed="rId3" cstate="screen">
              <a:extLst>
                <a:ext uri="{28A0092B-C50C-407E-A947-70E740481C1C}">
                  <a14:useLocalDpi xmlns:a14="http://schemas.microsoft.com/office/drawing/2010/main"/>
                </a:ext>
              </a:extLst>
            </a:blip>
            <a:srcRect/>
            <a:stretch>
              <a:fillRect t="11"/>
            </a:stretch>
          </a:blipFill>
        </p:spPr>
        <p:txBody>
          <a:bodyPr anchor="ctr"/>
          <a:lstStyle>
            <a:lvl1pPr algn="ctr">
              <a:defRPr/>
            </a:lvl1pPr>
          </a:lstStyle>
          <a:p>
            <a:r>
              <a:rPr lang="nl-NL"/>
              <a:t>Klik op het pictogram als u een afbeelding wilt toevoegen</a:t>
            </a:r>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593993" y="1247904"/>
            <a:ext cx="7519368" cy="643959"/>
          </a:xfrm>
          <a:prstGeom prst="rect">
            <a:avLst/>
          </a:prstGeom>
        </p:spPr>
        <p:txBody>
          <a:bodyPr vert="horz" lIns="91440" tIns="45720" rIns="91440" bIns="45720" rtlCol="0" anchor="t">
            <a:normAutofit/>
          </a:bodyPr>
          <a:lstStyle/>
          <a:p>
            <a:r>
              <a:rPr lang="nl-NL"/>
              <a:t>Klik om stijl van de titel te bewerken</a:t>
            </a:r>
            <a:endParaRPr lang="en-US"/>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604779" y="724995"/>
            <a:ext cx="7487310" cy="473402"/>
          </a:xfrm>
        </p:spPr>
        <p:txBody>
          <a:bodyPr>
            <a:normAutofit/>
          </a:bodyPr>
          <a:lstStyle>
            <a:lvl1pPr marL="0" indent="0">
              <a:buFontTx/>
              <a:buNone/>
              <a:defRPr sz="2699" b="0" i="0" u="sng">
                <a:latin typeface="Roboto Medium" panose="02000000000000000000" pitchFamily="2" charset="0"/>
                <a:ea typeface="Roboto Medium" panose="02000000000000000000" pitchFamily="2" charset="0"/>
              </a:defRPr>
            </a:lvl1pPr>
          </a:lstStyle>
          <a:p>
            <a:pPr lvl="0"/>
            <a:r>
              <a:rPr lang="nl-NL" err="1"/>
              <a:t>Placeholder</a:t>
            </a:r>
            <a:r>
              <a:rPr lang="nl-NL"/>
              <a:t> bovenkop</a:t>
            </a:r>
          </a:p>
        </p:txBody>
      </p:sp>
    </p:spTree>
    <p:extLst>
      <p:ext uri="{BB962C8B-B14F-4D97-AF65-F5344CB8AC3E}">
        <p14:creationId xmlns:p14="http://schemas.microsoft.com/office/powerpoint/2010/main" val="2339249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dia met beeld-ROOD">
    <p:spTree>
      <p:nvGrpSpPr>
        <p:cNvPr id="1" name=""/>
        <p:cNvGrpSpPr/>
        <p:nvPr/>
      </p:nvGrpSpPr>
      <p:grpSpPr>
        <a:xfrm>
          <a:off x="0" y="0"/>
          <a:ext cx="0" cy="0"/>
          <a:chOff x="0" y="0"/>
          <a:chExt cx="0" cy="0"/>
        </a:xfrm>
      </p:grpSpPr>
      <p:sp>
        <p:nvSpPr>
          <p:cNvPr id="14" name="Vlak schuine baan midden tint">
            <a:extLst>
              <a:ext uri="{FF2B5EF4-FFF2-40B4-BE49-F238E27FC236}">
                <a16:creationId xmlns:a16="http://schemas.microsoft.com/office/drawing/2014/main" id="{4E51D5D7-0A43-1642-BCF5-3E08A87AEFB5}"/>
              </a:ext>
            </a:extLst>
          </p:cNvPr>
          <p:cNvSpPr>
            <a:spLocks noChangeAspect="1"/>
          </p:cNvSpPr>
          <p:nvPr userDrawn="1"/>
        </p:nvSpPr>
        <p:spPr>
          <a:xfrm>
            <a:off x="6796903" y="1"/>
            <a:ext cx="2820073" cy="6865173"/>
          </a:xfrm>
          <a:prstGeom prst="parallelogram">
            <a:avLst>
              <a:gd name="adj" fmla="val 69626"/>
            </a:avLst>
          </a:prstGeom>
          <a:solidFill>
            <a:srgbClr val="F16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7" name="Vlak schuine baan lichte tint">
            <a:extLst>
              <a:ext uri="{FF2B5EF4-FFF2-40B4-BE49-F238E27FC236}">
                <a16:creationId xmlns:a16="http://schemas.microsoft.com/office/drawing/2014/main" id="{2F35CA9E-46F3-F64D-BB2E-F0F6D745CBF6}"/>
              </a:ext>
            </a:extLst>
          </p:cNvPr>
          <p:cNvSpPr>
            <a:spLocks noChangeAspect="1"/>
          </p:cNvSpPr>
          <p:nvPr userDrawn="1"/>
        </p:nvSpPr>
        <p:spPr>
          <a:xfrm>
            <a:off x="7278353" y="1"/>
            <a:ext cx="2820073" cy="6865173"/>
          </a:xfrm>
          <a:prstGeom prst="parallelogram">
            <a:avLst>
              <a:gd name="adj" fmla="val 69626"/>
            </a:avLst>
          </a:prstGeom>
          <a:solidFill>
            <a:srgbClr val="F2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594" y="6316618"/>
            <a:ext cx="444767" cy="444593"/>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‹nr.›</a:t>
            </a:fld>
            <a:endParaRPr lang="nl-NL"/>
          </a:p>
        </p:txBody>
      </p:sp>
      <p:sp>
        <p:nvSpPr>
          <p:cNvPr id="3" name="Inhoud"/>
          <p:cNvSpPr>
            <a:spLocks noGrp="1"/>
          </p:cNvSpPr>
          <p:nvPr>
            <p:ph idx="1"/>
          </p:nvPr>
        </p:nvSpPr>
        <p:spPr>
          <a:xfrm>
            <a:off x="615266" y="1947965"/>
            <a:ext cx="7498095" cy="4200172"/>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0" name="Tijdelijke aanduiding afbeelding">
            <a:extLst>
              <a:ext uri="{FF2B5EF4-FFF2-40B4-BE49-F238E27FC236}">
                <a16:creationId xmlns:a16="http://schemas.microsoft.com/office/drawing/2014/main" id="{95324610-7F3A-2049-B7A2-5D5DBA5782B6}"/>
              </a:ext>
            </a:extLst>
          </p:cNvPr>
          <p:cNvSpPr>
            <a:spLocks noGrp="1"/>
          </p:cNvSpPr>
          <p:nvPr>
            <p:ph type="pic" sz="quarter" idx="13"/>
          </p:nvPr>
        </p:nvSpPr>
        <p:spPr>
          <a:xfrm>
            <a:off x="8113362" y="-23396"/>
            <a:ext cx="4113981" cy="6901200"/>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4749" h="13805322">
                <a:moveTo>
                  <a:pt x="3949688" y="23077"/>
                </a:moveTo>
                <a:lnTo>
                  <a:pt x="8195684" y="0"/>
                </a:lnTo>
                <a:cubicBezTo>
                  <a:pt x="8191066" y="4580509"/>
                  <a:pt x="8228977" y="9224813"/>
                  <a:pt x="8224359" y="13805322"/>
                </a:cubicBezTo>
                <a:lnTo>
                  <a:pt x="0" y="13781646"/>
                </a:lnTo>
                <a:lnTo>
                  <a:pt x="3949688" y="23077"/>
                </a:lnTo>
                <a:close/>
              </a:path>
            </a:pathLst>
          </a:custGeom>
          <a:blipFill dpi="0" rotWithShape="0">
            <a:blip r:embed="rId3" cstate="screen">
              <a:extLst>
                <a:ext uri="{28A0092B-C50C-407E-A947-70E740481C1C}">
                  <a14:useLocalDpi xmlns:a14="http://schemas.microsoft.com/office/drawing/2010/main"/>
                </a:ext>
              </a:extLst>
            </a:blip>
            <a:srcRect/>
            <a:stretch>
              <a:fillRect t="11"/>
            </a:stretch>
          </a:blipFill>
        </p:spPr>
        <p:txBody>
          <a:bodyPr anchor="ctr"/>
          <a:lstStyle>
            <a:lvl1pPr algn="ctr">
              <a:defRPr/>
            </a:lvl1pPr>
          </a:lstStyle>
          <a:p>
            <a:r>
              <a:rPr lang="nl-NL"/>
              <a:t>Klik op het pictogram als u een afbeelding wilt toevoegen</a:t>
            </a:r>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593993" y="1247904"/>
            <a:ext cx="7519368" cy="650557"/>
          </a:xfrm>
          <a:prstGeom prst="rect">
            <a:avLst/>
          </a:prstGeom>
        </p:spPr>
        <p:txBody>
          <a:bodyPr vert="horz" lIns="91440" tIns="45720" rIns="91440" bIns="45720" rtlCol="0" anchor="t">
            <a:normAutofit/>
          </a:bodyPr>
          <a:lstStyle/>
          <a:p>
            <a:r>
              <a:rPr lang="nl-NL"/>
              <a:t>Klik om stijl van de titel te bewerken</a:t>
            </a:r>
            <a:endParaRPr lang="en-US"/>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604779" y="724995"/>
            <a:ext cx="7487310" cy="473402"/>
          </a:xfrm>
        </p:spPr>
        <p:txBody>
          <a:bodyPr>
            <a:normAutofit/>
          </a:bodyPr>
          <a:lstStyle>
            <a:lvl1pPr marL="0" indent="0">
              <a:buFontTx/>
              <a:buNone/>
              <a:defRPr sz="2699" b="0" i="0" u="sng">
                <a:latin typeface="Roboto Medium" panose="02000000000000000000" pitchFamily="2" charset="0"/>
                <a:ea typeface="Roboto Medium" panose="02000000000000000000" pitchFamily="2" charset="0"/>
              </a:defRPr>
            </a:lvl1pPr>
          </a:lstStyle>
          <a:p>
            <a:pPr lvl="0"/>
            <a:r>
              <a:rPr lang="nl-NL" err="1"/>
              <a:t>Placeholder</a:t>
            </a:r>
            <a:r>
              <a:rPr lang="nl-NL"/>
              <a:t> bovenkop</a:t>
            </a:r>
          </a:p>
        </p:txBody>
      </p:sp>
    </p:spTree>
    <p:extLst>
      <p:ext uri="{BB962C8B-B14F-4D97-AF65-F5344CB8AC3E}">
        <p14:creationId xmlns:p14="http://schemas.microsoft.com/office/powerpoint/2010/main" val="2623085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dia-GEEL">
    <p:spTree>
      <p:nvGrpSpPr>
        <p:cNvPr id="1" name=""/>
        <p:cNvGrpSpPr/>
        <p:nvPr/>
      </p:nvGrpSpPr>
      <p:grpSpPr>
        <a:xfrm>
          <a:off x="0" y="0"/>
          <a:ext cx="0" cy="0"/>
          <a:chOff x="0" y="0"/>
          <a:chExt cx="0" cy="0"/>
        </a:xfrm>
      </p:grpSpPr>
      <p:sp>
        <p:nvSpPr>
          <p:cNvPr id="2" name="Vlak schuine baan lichte tint">
            <a:extLst>
              <a:ext uri="{FF2B5EF4-FFF2-40B4-BE49-F238E27FC236}">
                <a16:creationId xmlns:a16="http://schemas.microsoft.com/office/drawing/2014/main" id="{C2C5D965-25BB-E648-A3DD-F8C2434554C2}"/>
              </a:ext>
            </a:extLst>
          </p:cNvPr>
          <p:cNvSpPr>
            <a:spLocks noChangeAspect="1"/>
          </p:cNvSpPr>
          <p:nvPr userDrawn="1"/>
        </p:nvSpPr>
        <p:spPr>
          <a:xfrm flipH="1">
            <a:off x="11063489" y="2898199"/>
            <a:ext cx="1134862" cy="395980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2" name="Vlak schuine baan midden tint">
            <a:extLst>
              <a:ext uri="{FF2B5EF4-FFF2-40B4-BE49-F238E27FC236}">
                <a16:creationId xmlns:a16="http://schemas.microsoft.com/office/drawing/2014/main" id="{34CD8D0E-D5FE-AB4E-B91D-A63750A0A14D}"/>
              </a:ext>
            </a:extLst>
          </p:cNvPr>
          <p:cNvSpPr>
            <a:spLocks noChangeAspect="1"/>
          </p:cNvSpPr>
          <p:nvPr userDrawn="1"/>
        </p:nvSpPr>
        <p:spPr>
          <a:xfrm flipH="1">
            <a:off x="11553457" y="4595248"/>
            <a:ext cx="648496" cy="226275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594" y="6316618"/>
            <a:ext cx="444767" cy="444593"/>
          </a:xfrm>
          <a:prstGeom prst="rect">
            <a:avLst/>
          </a:prstGeom>
        </p:spPr>
      </p:pic>
      <p:sp>
        <p:nvSpPr>
          <p:cNvPr id="3" name="Inhoud"/>
          <p:cNvSpPr>
            <a:spLocks noGrp="1"/>
          </p:cNvSpPr>
          <p:nvPr>
            <p:ph idx="1"/>
          </p:nvPr>
        </p:nvSpPr>
        <p:spPr>
          <a:xfrm>
            <a:off x="615841" y="1924801"/>
            <a:ext cx="10508180" cy="420820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‹nr.›</a:t>
            </a:fld>
            <a:endParaRPr lang="nl-NL"/>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604779" y="724995"/>
            <a:ext cx="10518669" cy="473402"/>
          </a:xfrm>
        </p:spPr>
        <p:txBody>
          <a:bodyPr>
            <a:normAutofit/>
          </a:bodyPr>
          <a:lstStyle>
            <a:lvl1pPr marL="0" indent="0">
              <a:buFontTx/>
              <a:buNone/>
              <a:defRPr sz="2699" b="0" i="0" u="sng">
                <a:latin typeface="Roboto Medium" panose="02000000000000000000" pitchFamily="2" charset="0"/>
                <a:ea typeface="Roboto Medium" panose="02000000000000000000" pitchFamily="2" charset="0"/>
              </a:defRPr>
            </a:lvl1pPr>
          </a:lstStyle>
          <a:p>
            <a:pPr lvl="0"/>
            <a:r>
              <a:rPr lang="nl-NL" err="1"/>
              <a:t>Placeholder</a:t>
            </a:r>
            <a:r>
              <a:rPr lang="nl-NL"/>
              <a:t> bovenkop</a:t>
            </a:r>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593994" y="1247903"/>
            <a:ext cx="10529454" cy="627392"/>
          </a:xfrm>
          <a:prstGeom prst="rect">
            <a:avLst/>
          </a:prstGeom>
        </p:spPr>
        <p:txBody>
          <a:bodyPr vert="horz" lIns="91440" tIns="45720" rIns="91440" bIns="45720" rtlCol="0" anchor="t">
            <a:normAutofit/>
          </a:bodyPr>
          <a:lstStyle/>
          <a:p>
            <a:r>
              <a:rPr lang="nl-NL"/>
              <a:t>Klik om stijl van de titel te bewerken</a:t>
            </a:r>
            <a:endParaRPr lang="en-US"/>
          </a:p>
        </p:txBody>
      </p:sp>
    </p:spTree>
    <p:extLst>
      <p:ext uri="{BB962C8B-B14F-4D97-AF65-F5344CB8AC3E}">
        <p14:creationId xmlns:p14="http://schemas.microsoft.com/office/powerpoint/2010/main" val="3301952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kstdia-BLAUW">
    <p:spTree>
      <p:nvGrpSpPr>
        <p:cNvPr id="1" name=""/>
        <p:cNvGrpSpPr/>
        <p:nvPr/>
      </p:nvGrpSpPr>
      <p:grpSpPr>
        <a:xfrm>
          <a:off x="0" y="0"/>
          <a:ext cx="0" cy="0"/>
          <a:chOff x="0" y="0"/>
          <a:chExt cx="0" cy="0"/>
        </a:xfrm>
      </p:grpSpPr>
      <p:sp>
        <p:nvSpPr>
          <p:cNvPr id="10" name="Vlak schuine baan lichte tint">
            <a:extLst>
              <a:ext uri="{FF2B5EF4-FFF2-40B4-BE49-F238E27FC236}">
                <a16:creationId xmlns:a16="http://schemas.microsoft.com/office/drawing/2014/main" id="{A9166EB9-3C6B-734B-BD20-4003794492D7}"/>
              </a:ext>
            </a:extLst>
          </p:cNvPr>
          <p:cNvSpPr>
            <a:spLocks noChangeAspect="1"/>
          </p:cNvSpPr>
          <p:nvPr userDrawn="1"/>
        </p:nvSpPr>
        <p:spPr>
          <a:xfrm flipH="1">
            <a:off x="11063489" y="2898199"/>
            <a:ext cx="1134862" cy="3959802"/>
          </a:xfrm>
          <a:prstGeom prst="rtTriangle">
            <a:avLst/>
          </a:prstGeom>
          <a:solidFill>
            <a:srgbClr val="84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2" name="Vlak schuine baan midden tint">
            <a:extLst>
              <a:ext uri="{FF2B5EF4-FFF2-40B4-BE49-F238E27FC236}">
                <a16:creationId xmlns:a16="http://schemas.microsoft.com/office/drawing/2014/main" id="{D143E9C1-06CB-9944-989A-A7499BAAC838}"/>
              </a:ext>
            </a:extLst>
          </p:cNvPr>
          <p:cNvSpPr>
            <a:spLocks noChangeAspect="1"/>
          </p:cNvSpPr>
          <p:nvPr userDrawn="1"/>
        </p:nvSpPr>
        <p:spPr>
          <a:xfrm flipH="1">
            <a:off x="11553457" y="4595248"/>
            <a:ext cx="648496" cy="2262753"/>
          </a:xfrm>
          <a:prstGeom prst="rtTriangle">
            <a:avLst/>
          </a:prstGeom>
          <a:solidFill>
            <a:srgbClr val="1E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594" y="6316618"/>
            <a:ext cx="444767" cy="444593"/>
          </a:xfrm>
          <a:prstGeom prst="rect">
            <a:avLst/>
          </a:prstGeom>
        </p:spPr>
      </p:pic>
      <p:sp>
        <p:nvSpPr>
          <p:cNvPr id="3" name="Inhoud"/>
          <p:cNvSpPr>
            <a:spLocks noGrp="1"/>
          </p:cNvSpPr>
          <p:nvPr>
            <p:ph idx="1"/>
          </p:nvPr>
        </p:nvSpPr>
        <p:spPr>
          <a:xfrm>
            <a:off x="615841" y="1924801"/>
            <a:ext cx="10508180" cy="420820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‹nr.›</a:t>
            </a:fld>
            <a:endParaRPr lang="nl-NL"/>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604779" y="724995"/>
            <a:ext cx="10518669" cy="473402"/>
          </a:xfrm>
        </p:spPr>
        <p:txBody>
          <a:bodyPr>
            <a:normAutofit/>
          </a:bodyPr>
          <a:lstStyle>
            <a:lvl1pPr marL="0" indent="0">
              <a:buFontTx/>
              <a:buNone/>
              <a:defRPr sz="2699" b="0" i="0" u="sng">
                <a:latin typeface="Roboto Medium" panose="02000000000000000000" pitchFamily="2" charset="0"/>
                <a:ea typeface="Roboto Medium" panose="02000000000000000000" pitchFamily="2" charset="0"/>
              </a:defRPr>
            </a:lvl1pPr>
          </a:lstStyle>
          <a:p>
            <a:pPr lvl="0"/>
            <a:r>
              <a:rPr lang="nl-NL" err="1"/>
              <a:t>Placeholder</a:t>
            </a:r>
            <a:r>
              <a:rPr lang="nl-NL"/>
              <a:t> bovenkop</a:t>
            </a:r>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593994" y="1247903"/>
            <a:ext cx="10529454" cy="627392"/>
          </a:xfrm>
          <a:prstGeom prst="rect">
            <a:avLst/>
          </a:prstGeom>
        </p:spPr>
        <p:txBody>
          <a:bodyPr vert="horz" lIns="91440" tIns="45720" rIns="91440" bIns="45720" rtlCol="0" anchor="t">
            <a:normAutofit/>
          </a:bodyPr>
          <a:lstStyle/>
          <a:p>
            <a:r>
              <a:rPr lang="nl-NL"/>
              <a:t>Klik om stijl van de titel te bewerken</a:t>
            </a:r>
            <a:endParaRPr lang="en-US"/>
          </a:p>
        </p:txBody>
      </p:sp>
    </p:spTree>
    <p:extLst>
      <p:ext uri="{BB962C8B-B14F-4D97-AF65-F5344CB8AC3E}">
        <p14:creationId xmlns:p14="http://schemas.microsoft.com/office/powerpoint/2010/main" val="3426602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kstdia-GROEN">
    <p:spTree>
      <p:nvGrpSpPr>
        <p:cNvPr id="1" name=""/>
        <p:cNvGrpSpPr/>
        <p:nvPr/>
      </p:nvGrpSpPr>
      <p:grpSpPr>
        <a:xfrm>
          <a:off x="0" y="0"/>
          <a:ext cx="0" cy="0"/>
          <a:chOff x="0" y="0"/>
          <a:chExt cx="0" cy="0"/>
        </a:xfrm>
      </p:grpSpPr>
      <p:sp>
        <p:nvSpPr>
          <p:cNvPr id="10" name="Vlak schuine baan lichte tint">
            <a:extLst>
              <a:ext uri="{FF2B5EF4-FFF2-40B4-BE49-F238E27FC236}">
                <a16:creationId xmlns:a16="http://schemas.microsoft.com/office/drawing/2014/main" id="{8D21E1A3-E065-1F48-80E2-CC91DEB4B6B1}"/>
              </a:ext>
            </a:extLst>
          </p:cNvPr>
          <p:cNvSpPr>
            <a:spLocks noChangeAspect="1"/>
          </p:cNvSpPr>
          <p:nvPr userDrawn="1"/>
        </p:nvSpPr>
        <p:spPr>
          <a:xfrm flipH="1">
            <a:off x="11063489" y="2898199"/>
            <a:ext cx="1134862" cy="3959802"/>
          </a:xfrm>
          <a:prstGeom prst="rtTriangle">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2" name="Vlak schuine baan midden tint">
            <a:extLst>
              <a:ext uri="{FF2B5EF4-FFF2-40B4-BE49-F238E27FC236}">
                <a16:creationId xmlns:a16="http://schemas.microsoft.com/office/drawing/2014/main" id="{CFB3ED60-2493-374F-9C13-CB6FFDE596C1}"/>
              </a:ext>
            </a:extLst>
          </p:cNvPr>
          <p:cNvSpPr>
            <a:spLocks noChangeAspect="1"/>
          </p:cNvSpPr>
          <p:nvPr userDrawn="1"/>
        </p:nvSpPr>
        <p:spPr>
          <a:xfrm flipH="1">
            <a:off x="11553457" y="4595248"/>
            <a:ext cx="648496" cy="2262753"/>
          </a:xfrm>
          <a:prstGeom prst="rtTriangle">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594" y="6316618"/>
            <a:ext cx="444767" cy="444593"/>
          </a:xfrm>
          <a:prstGeom prst="rect">
            <a:avLst/>
          </a:prstGeom>
        </p:spPr>
      </p:pic>
      <p:sp>
        <p:nvSpPr>
          <p:cNvPr id="3" name="Inhoud"/>
          <p:cNvSpPr>
            <a:spLocks noGrp="1"/>
          </p:cNvSpPr>
          <p:nvPr>
            <p:ph idx="1"/>
          </p:nvPr>
        </p:nvSpPr>
        <p:spPr>
          <a:xfrm>
            <a:off x="615841" y="1909481"/>
            <a:ext cx="10508180" cy="422352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‹nr.›</a:t>
            </a:fld>
            <a:endParaRPr lang="nl-NL"/>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604779" y="724995"/>
            <a:ext cx="10518669" cy="473402"/>
          </a:xfrm>
        </p:spPr>
        <p:txBody>
          <a:bodyPr>
            <a:normAutofit/>
          </a:bodyPr>
          <a:lstStyle>
            <a:lvl1pPr marL="0" indent="0">
              <a:buFontTx/>
              <a:buNone/>
              <a:defRPr sz="2699" b="0" i="0" u="sng">
                <a:latin typeface="Roboto Medium" panose="02000000000000000000" pitchFamily="2" charset="0"/>
                <a:ea typeface="Roboto Medium" panose="02000000000000000000" pitchFamily="2" charset="0"/>
              </a:defRPr>
            </a:lvl1pPr>
          </a:lstStyle>
          <a:p>
            <a:pPr lvl="0"/>
            <a:r>
              <a:rPr lang="nl-NL" err="1"/>
              <a:t>Placeholder</a:t>
            </a:r>
            <a:r>
              <a:rPr lang="nl-NL"/>
              <a:t> bovenkop</a:t>
            </a:r>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593994" y="1247903"/>
            <a:ext cx="10529454" cy="612072"/>
          </a:xfrm>
          <a:prstGeom prst="rect">
            <a:avLst/>
          </a:prstGeom>
        </p:spPr>
        <p:txBody>
          <a:bodyPr vert="horz" lIns="91440" tIns="45720" rIns="91440" bIns="45720" rtlCol="0" anchor="t">
            <a:normAutofit/>
          </a:bodyPr>
          <a:lstStyle/>
          <a:p>
            <a:r>
              <a:rPr lang="nl-NL"/>
              <a:t>Klik om stijl van de titel te bewerken</a:t>
            </a:r>
            <a:endParaRPr lang="en-US"/>
          </a:p>
        </p:txBody>
      </p:sp>
    </p:spTree>
    <p:extLst>
      <p:ext uri="{BB962C8B-B14F-4D97-AF65-F5344CB8AC3E}">
        <p14:creationId xmlns:p14="http://schemas.microsoft.com/office/powerpoint/2010/main" val="487723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dia-ROOD">
    <p:spTree>
      <p:nvGrpSpPr>
        <p:cNvPr id="1" name=""/>
        <p:cNvGrpSpPr/>
        <p:nvPr/>
      </p:nvGrpSpPr>
      <p:grpSpPr>
        <a:xfrm>
          <a:off x="0" y="0"/>
          <a:ext cx="0" cy="0"/>
          <a:chOff x="0" y="0"/>
          <a:chExt cx="0" cy="0"/>
        </a:xfrm>
      </p:grpSpPr>
      <p:sp>
        <p:nvSpPr>
          <p:cNvPr id="10" name="Vlak schuine baan lichte tint">
            <a:extLst>
              <a:ext uri="{FF2B5EF4-FFF2-40B4-BE49-F238E27FC236}">
                <a16:creationId xmlns:a16="http://schemas.microsoft.com/office/drawing/2014/main" id="{BDEEA749-7267-684E-A805-9E6951559CC2}"/>
              </a:ext>
            </a:extLst>
          </p:cNvPr>
          <p:cNvSpPr>
            <a:spLocks noChangeAspect="1"/>
          </p:cNvSpPr>
          <p:nvPr userDrawn="1"/>
        </p:nvSpPr>
        <p:spPr>
          <a:xfrm flipH="1">
            <a:off x="11063489" y="2898199"/>
            <a:ext cx="1134862" cy="3959802"/>
          </a:xfrm>
          <a:prstGeom prst="rtTriangle">
            <a:avLst/>
          </a:prstGeom>
          <a:solidFill>
            <a:srgbClr val="F2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2" name="Vlak schuine baan midden tint">
            <a:extLst>
              <a:ext uri="{FF2B5EF4-FFF2-40B4-BE49-F238E27FC236}">
                <a16:creationId xmlns:a16="http://schemas.microsoft.com/office/drawing/2014/main" id="{9A7BE3C5-7375-E74C-AC31-70CCA6AF6529}"/>
              </a:ext>
            </a:extLst>
          </p:cNvPr>
          <p:cNvSpPr>
            <a:spLocks noChangeAspect="1"/>
          </p:cNvSpPr>
          <p:nvPr userDrawn="1"/>
        </p:nvSpPr>
        <p:spPr>
          <a:xfrm flipH="1">
            <a:off x="11553457" y="4595248"/>
            <a:ext cx="648496" cy="2262753"/>
          </a:xfrm>
          <a:prstGeom prst="rtTriangle">
            <a:avLst/>
          </a:prstGeom>
          <a:solidFill>
            <a:srgbClr val="F16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594" y="6316618"/>
            <a:ext cx="444767" cy="444593"/>
          </a:xfrm>
          <a:prstGeom prst="rect">
            <a:avLst/>
          </a:prstGeom>
        </p:spPr>
      </p:pic>
      <p:sp>
        <p:nvSpPr>
          <p:cNvPr id="3" name="Inhoud"/>
          <p:cNvSpPr>
            <a:spLocks noGrp="1"/>
          </p:cNvSpPr>
          <p:nvPr>
            <p:ph idx="1"/>
          </p:nvPr>
        </p:nvSpPr>
        <p:spPr>
          <a:xfrm>
            <a:off x="615841" y="1909481"/>
            <a:ext cx="10508180" cy="422352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‹nr.›</a:t>
            </a:fld>
            <a:endParaRPr lang="nl-NL"/>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604779" y="724995"/>
            <a:ext cx="10518669" cy="473402"/>
          </a:xfrm>
        </p:spPr>
        <p:txBody>
          <a:bodyPr>
            <a:normAutofit/>
          </a:bodyPr>
          <a:lstStyle>
            <a:lvl1pPr marL="0" indent="0">
              <a:buFontTx/>
              <a:buNone/>
              <a:defRPr sz="2699" b="0" i="0" u="sng">
                <a:latin typeface="Roboto Medium" panose="02000000000000000000" pitchFamily="2" charset="0"/>
                <a:ea typeface="Roboto Medium" panose="02000000000000000000" pitchFamily="2" charset="0"/>
              </a:defRPr>
            </a:lvl1pPr>
          </a:lstStyle>
          <a:p>
            <a:pPr lvl="0"/>
            <a:r>
              <a:rPr lang="nl-NL" err="1"/>
              <a:t>Placeholder</a:t>
            </a:r>
            <a:r>
              <a:rPr lang="nl-NL"/>
              <a:t> bovenkop</a:t>
            </a:r>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593994" y="1247903"/>
            <a:ext cx="10529454" cy="612072"/>
          </a:xfrm>
          <a:prstGeom prst="rect">
            <a:avLst/>
          </a:prstGeom>
        </p:spPr>
        <p:txBody>
          <a:bodyPr vert="horz" lIns="91440" tIns="45720" rIns="91440" bIns="45720" rtlCol="0" anchor="t">
            <a:normAutofit/>
          </a:bodyPr>
          <a:lstStyle/>
          <a:p>
            <a:r>
              <a:rPr lang="nl-NL"/>
              <a:t>Klik om stijl van de titel te bewerken</a:t>
            </a:r>
            <a:endParaRPr lang="en-US"/>
          </a:p>
        </p:txBody>
      </p:sp>
    </p:spTree>
    <p:extLst>
      <p:ext uri="{BB962C8B-B14F-4D97-AF65-F5344CB8AC3E}">
        <p14:creationId xmlns:p14="http://schemas.microsoft.com/office/powerpoint/2010/main" val="2391816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dia-2koloms-GEEL">
    <p:spTree>
      <p:nvGrpSpPr>
        <p:cNvPr id="1" name=""/>
        <p:cNvGrpSpPr/>
        <p:nvPr/>
      </p:nvGrpSpPr>
      <p:grpSpPr>
        <a:xfrm>
          <a:off x="0" y="0"/>
          <a:ext cx="0" cy="0"/>
          <a:chOff x="0" y="0"/>
          <a:chExt cx="0" cy="0"/>
        </a:xfrm>
      </p:grpSpPr>
      <p:sp>
        <p:nvSpPr>
          <p:cNvPr id="12" name="Vlak schuine baan lichte tint">
            <a:extLst>
              <a:ext uri="{FF2B5EF4-FFF2-40B4-BE49-F238E27FC236}">
                <a16:creationId xmlns:a16="http://schemas.microsoft.com/office/drawing/2014/main" id="{6A4B30B8-7224-604B-A663-E6262193E74F}"/>
              </a:ext>
            </a:extLst>
          </p:cNvPr>
          <p:cNvSpPr>
            <a:spLocks noChangeAspect="1"/>
          </p:cNvSpPr>
          <p:nvPr userDrawn="1"/>
        </p:nvSpPr>
        <p:spPr>
          <a:xfrm flipH="1">
            <a:off x="11063489" y="2898199"/>
            <a:ext cx="1134862" cy="395980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3" name="Vlak schuine baan midden tint">
            <a:extLst>
              <a:ext uri="{FF2B5EF4-FFF2-40B4-BE49-F238E27FC236}">
                <a16:creationId xmlns:a16="http://schemas.microsoft.com/office/drawing/2014/main" id="{EFE6D5F1-1065-534E-BC83-D523BB239209}"/>
              </a:ext>
            </a:extLst>
          </p:cNvPr>
          <p:cNvSpPr>
            <a:spLocks noChangeAspect="1"/>
          </p:cNvSpPr>
          <p:nvPr userDrawn="1"/>
        </p:nvSpPr>
        <p:spPr>
          <a:xfrm flipH="1">
            <a:off x="11553457" y="4595248"/>
            <a:ext cx="648496" cy="226275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594" y="6316618"/>
            <a:ext cx="444767" cy="444593"/>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‹nr.›</a:t>
            </a:fld>
            <a:endParaRPr lang="nl-NL"/>
          </a:p>
        </p:txBody>
      </p:sp>
      <p:sp>
        <p:nvSpPr>
          <p:cNvPr id="10" name="Inhoud 2">
            <a:extLst>
              <a:ext uri="{FF2B5EF4-FFF2-40B4-BE49-F238E27FC236}">
                <a16:creationId xmlns:a16="http://schemas.microsoft.com/office/drawing/2014/main" id="{DCF58E73-AC61-3948-8593-897AA801EB7E}"/>
              </a:ext>
            </a:extLst>
          </p:cNvPr>
          <p:cNvSpPr>
            <a:spLocks noGrp="1"/>
          </p:cNvSpPr>
          <p:nvPr>
            <p:ph idx="15"/>
          </p:nvPr>
        </p:nvSpPr>
        <p:spPr>
          <a:xfrm>
            <a:off x="6099175" y="1924801"/>
            <a:ext cx="5024272" cy="420820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3" name="Inhoud 1"/>
          <p:cNvSpPr>
            <a:spLocks noGrp="1"/>
          </p:cNvSpPr>
          <p:nvPr>
            <p:ph idx="1"/>
          </p:nvPr>
        </p:nvSpPr>
        <p:spPr>
          <a:xfrm>
            <a:off x="615267" y="1924801"/>
            <a:ext cx="5024271" cy="420820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593994" y="1247903"/>
            <a:ext cx="10529454" cy="627392"/>
          </a:xfrm>
          <a:prstGeom prst="rect">
            <a:avLst/>
          </a:prstGeom>
        </p:spPr>
        <p:txBody>
          <a:bodyPr vert="horz" lIns="91440" tIns="45720" rIns="91440" bIns="45720" rtlCol="0" anchor="t">
            <a:normAutofit/>
          </a:bodyPr>
          <a:lstStyle/>
          <a:p>
            <a:r>
              <a:rPr lang="nl-NL"/>
              <a:t>Klik om stijl van de titel te bewerken</a:t>
            </a:r>
            <a:endParaRPr lang="en-US"/>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604779" y="724995"/>
            <a:ext cx="10518669" cy="473402"/>
          </a:xfrm>
        </p:spPr>
        <p:txBody>
          <a:bodyPr>
            <a:normAutofit/>
          </a:bodyPr>
          <a:lstStyle>
            <a:lvl1pPr marL="0" indent="0">
              <a:buFontTx/>
              <a:buNone/>
              <a:defRPr sz="2699" b="0" i="0" u="sng">
                <a:latin typeface="Roboto Medium" panose="02000000000000000000" pitchFamily="2" charset="0"/>
                <a:ea typeface="Roboto Medium" panose="02000000000000000000" pitchFamily="2" charset="0"/>
              </a:defRPr>
            </a:lvl1pPr>
          </a:lstStyle>
          <a:p>
            <a:pPr lvl="0"/>
            <a:r>
              <a:rPr lang="nl-NL" err="1"/>
              <a:t>Placeholder</a:t>
            </a:r>
            <a:r>
              <a:rPr lang="nl-NL"/>
              <a:t> bovenkop</a:t>
            </a:r>
          </a:p>
        </p:txBody>
      </p:sp>
    </p:spTree>
    <p:extLst>
      <p:ext uri="{BB962C8B-B14F-4D97-AF65-F5344CB8AC3E}">
        <p14:creationId xmlns:p14="http://schemas.microsoft.com/office/powerpoint/2010/main" val="1738760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kstdia-2koloms-BLAUW">
    <p:spTree>
      <p:nvGrpSpPr>
        <p:cNvPr id="1" name=""/>
        <p:cNvGrpSpPr/>
        <p:nvPr/>
      </p:nvGrpSpPr>
      <p:grpSpPr>
        <a:xfrm>
          <a:off x="0" y="0"/>
          <a:ext cx="0" cy="0"/>
          <a:chOff x="0" y="0"/>
          <a:chExt cx="0" cy="0"/>
        </a:xfrm>
      </p:grpSpPr>
      <p:sp>
        <p:nvSpPr>
          <p:cNvPr id="12" name="Vlak schuine baan lichte tint">
            <a:extLst>
              <a:ext uri="{FF2B5EF4-FFF2-40B4-BE49-F238E27FC236}">
                <a16:creationId xmlns:a16="http://schemas.microsoft.com/office/drawing/2014/main" id="{402217F6-2937-1241-B02A-61F7DDBD220A}"/>
              </a:ext>
            </a:extLst>
          </p:cNvPr>
          <p:cNvSpPr>
            <a:spLocks noChangeAspect="1"/>
          </p:cNvSpPr>
          <p:nvPr userDrawn="1"/>
        </p:nvSpPr>
        <p:spPr>
          <a:xfrm flipH="1">
            <a:off x="11063489" y="2898199"/>
            <a:ext cx="1134862" cy="3959802"/>
          </a:xfrm>
          <a:prstGeom prst="rtTriangle">
            <a:avLst/>
          </a:prstGeom>
          <a:solidFill>
            <a:srgbClr val="84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3" name="Vlak schuine baan midden tint">
            <a:extLst>
              <a:ext uri="{FF2B5EF4-FFF2-40B4-BE49-F238E27FC236}">
                <a16:creationId xmlns:a16="http://schemas.microsoft.com/office/drawing/2014/main" id="{14E62E69-4778-FD4A-A079-D8A8934E44C4}"/>
              </a:ext>
            </a:extLst>
          </p:cNvPr>
          <p:cNvSpPr>
            <a:spLocks noChangeAspect="1"/>
          </p:cNvSpPr>
          <p:nvPr userDrawn="1"/>
        </p:nvSpPr>
        <p:spPr>
          <a:xfrm flipH="1">
            <a:off x="11553457" y="4595248"/>
            <a:ext cx="648496" cy="2262753"/>
          </a:xfrm>
          <a:prstGeom prst="rtTriangle">
            <a:avLst/>
          </a:prstGeom>
          <a:solidFill>
            <a:srgbClr val="1E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594" y="6316618"/>
            <a:ext cx="444767" cy="444593"/>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‹nr.›</a:t>
            </a:fld>
            <a:endParaRPr lang="nl-NL"/>
          </a:p>
        </p:txBody>
      </p:sp>
      <p:sp>
        <p:nvSpPr>
          <p:cNvPr id="10" name="Inhoud 2">
            <a:extLst>
              <a:ext uri="{FF2B5EF4-FFF2-40B4-BE49-F238E27FC236}">
                <a16:creationId xmlns:a16="http://schemas.microsoft.com/office/drawing/2014/main" id="{DCF58E73-AC61-3948-8593-897AA801EB7E}"/>
              </a:ext>
            </a:extLst>
          </p:cNvPr>
          <p:cNvSpPr>
            <a:spLocks noGrp="1"/>
          </p:cNvSpPr>
          <p:nvPr>
            <p:ph idx="15"/>
          </p:nvPr>
        </p:nvSpPr>
        <p:spPr>
          <a:xfrm>
            <a:off x="6099175" y="1924801"/>
            <a:ext cx="5024272" cy="420820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3" name="Inhoud 1"/>
          <p:cNvSpPr>
            <a:spLocks noGrp="1"/>
          </p:cNvSpPr>
          <p:nvPr>
            <p:ph idx="1"/>
          </p:nvPr>
        </p:nvSpPr>
        <p:spPr>
          <a:xfrm>
            <a:off x="615267" y="1924801"/>
            <a:ext cx="5024271" cy="420820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593994" y="1247903"/>
            <a:ext cx="10529454" cy="627392"/>
          </a:xfrm>
          <a:prstGeom prst="rect">
            <a:avLst/>
          </a:prstGeom>
        </p:spPr>
        <p:txBody>
          <a:bodyPr vert="horz" lIns="91440" tIns="45720" rIns="91440" bIns="45720" rtlCol="0" anchor="t">
            <a:normAutofit/>
          </a:bodyPr>
          <a:lstStyle/>
          <a:p>
            <a:r>
              <a:rPr lang="nl-NL"/>
              <a:t>Klik om stijl van de titel te bewerken</a:t>
            </a:r>
            <a:endParaRPr lang="en-US"/>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604779" y="724995"/>
            <a:ext cx="10518669" cy="473402"/>
          </a:xfrm>
        </p:spPr>
        <p:txBody>
          <a:bodyPr>
            <a:normAutofit/>
          </a:bodyPr>
          <a:lstStyle>
            <a:lvl1pPr marL="0" indent="0">
              <a:buFontTx/>
              <a:buNone/>
              <a:defRPr sz="2699" b="0" i="0" u="sng">
                <a:latin typeface="Roboto Medium" panose="02000000000000000000" pitchFamily="2" charset="0"/>
                <a:ea typeface="Roboto Medium" panose="02000000000000000000" pitchFamily="2" charset="0"/>
              </a:defRPr>
            </a:lvl1pPr>
          </a:lstStyle>
          <a:p>
            <a:pPr lvl="0"/>
            <a:r>
              <a:rPr lang="nl-NL" err="1"/>
              <a:t>Placeholder</a:t>
            </a:r>
            <a:r>
              <a:rPr lang="nl-NL"/>
              <a:t> bovenkop</a:t>
            </a:r>
          </a:p>
        </p:txBody>
      </p:sp>
    </p:spTree>
    <p:extLst>
      <p:ext uri="{BB962C8B-B14F-4D97-AF65-F5344CB8AC3E}">
        <p14:creationId xmlns:p14="http://schemas.microsoft.com/office/powerpoint/2010/main" val="37930496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dia-2koloms-GROEN">
    <p:spTree>
      <p:nvGrpSpPr>
        <p:cNvPr id="1" name=""/>
        <p:cNvGrpSpPr/>
        <p:nvPr/>
      </p:nvGrpSpPr>
      <p:grpSpPr>
        <a:xfrm>
          <a:off x="0" y="0"/>
          <a:ext cx="0" cy="0"/>
          <a:chOff x="0" y="0"/>
          <a:chExt cx="0" cy="0"/>
        </a:xfrm>
      </p:grpSpPr>
      <p:sp>
        <p:nvSpPr>
          <p:cNvPr id="12" name="Vlak schuine baan lichte tint">
            <a:extLst>
              <a:ext uri="{FF2B5EF4-FFF2-40B4-BE49-F238E27FC236}">
                <a16:creationId xmlns:a16="http://schemas.microsoft.com/office/drawing/2014/main" id="{C7CD140F-5117-4F46-BD75-BD6655EF989F}"/>
              </a:ext>
            </a:extLst>
          </p:cNvPr>
          <p:cNvSpPr>
            <a:spLocks noChangeAspect="1"/>
          </p:cNvSpPr>
          <p:nvPr userDrawn="1"/>
        </p:nvSpPr>
        <p:spPr>
          <a:xfrm flipH="1">
            <a:off x="11063489" y="2898199"/>
            <a:ext cx="1134862" cy="3959802"/>
          </a:xfrm>
          <a:prstGeom prst="rtTriangle">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3" name="Vlak schuine baan midden tint">
            <a:extLst>
              <a:ext uri="{FF2B5EF4-FFF2-40B4-BE49-F238E27FC236}">
                <a16:creationId xmlns:a16="http://schemas.microsoft.com/office/drawing/2014/main" id="{71C36237-F56F-2746-90CC-40F0CED93407}"/>
              </a:ext>
            </a:extLst>
          </p:cNvPr>
          <p:cNvSpPr>
            <a:spLocks noChangeAspect="1"/>
          </p:cNvSpPr>
          <p:nvPr userDrawn="1"/>
        </p:nvSpPr>
        <p:spPr>
          <a:xfrm flipH="1">
            <a:off x="11553457" y="4595248"/>
            <a:ext cx="648496" cy="2262753"/>
          </a:xfrm>
          <a:prstGeom prst="rtTriangle">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594" y="6316618"/>
            <a:ext cx="444767" cy="444593"/>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‹nr.›</a:t>
            </a:fld>
            <a:endParaRPr lang="nl-NL"/>
          </a:p>
        </p:txBody>
      </p:sp>
      <p:sp>
        <p:nvSpPr>
          <p:cNvPr id="10" name="Inhoud 2">
            <a:extLst>
              <a:ext uri="{FF2B5EF4-FFF2-40B4-BE49-F238E27FC236}">
                <a16:creationId xmlns:a16="http://schemas.microsoft.com/office/drawing/2014/main" id="{DCF58E73-AC61-3948-8593-897AA801EB7E}"/>
              </a:ext>
            </a:extLst>
          </p:cNvPr>
          <p:cNvSpPr>
            <a:spLocks noGrp="1"/>
          </p:cNvSpPr>
          <p:nvPr>
            <p:ph idx="15"/>
          </p:nvPr>
        </p:nvSpPr>
        <p:spPr>
          <a:xfrm>
            <a:off x="6099175" y="1932551"/>
            <a:ext cx="5024272" cy="420045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3" name="Inhoud 1"/>
          <p:cNvSpPr>
            <a:spLocks noGrp="1"/>
          </p:cNvSpPr>
          <p:nvPr>
            <p:ph idx="1"/>
          </p:nvPr>
        </p:nvSpPr>
        <p:spPr>
          <a:xfrm>
            <a:off x="615267" y="1932551"/>
            <a:ext cx="5024271" cy="420045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593994" y="1247904"/>
            <a:ext cx="10529454" cy="635141"/>
          </a:xfrm>
          <a:prstGeom prst="rect">
            <a:avLst/>
          </a:prstGeom>
        </p:spPr>
        <p:txBody>
          <a:bodyPr vert="horz" lIns="91440" tIns="45720" rIns="91440" bIns="45720" rtlCol="0" anchor="t">
            <a:normAutofit/>
          </a:bodyPr>
          <a:lstStyle/>
          <a:p>
            <a:r>
              <a:rPr lang="nl-NL"/>
              <a:t>Klik om stijl van de titel te bewerken</a:t>
            </a:r>
            <a:endParaRPr lang="en-US"/>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604779" y="724995"/>
            <a:ext cx="10518669" cy="473402"/>
          </a:xfrm>
        </p:spPr>
        <p:txBody>
          <a:bodyPr>
            <a:normAutofit/>
          </a:bodyPr>
          <a:lstStyle>
            <a:lvl1pPr marL="0" indent="0">
              <a:buFontTx/>
              <a:buNone/>
              <a:defRPr sz="2699" b="0" i="0" u="sng">
                <a:latin typeface="Roboto Medium" panose="02000000000000000000" pitchFamily="2" charset="0"/>
                <a:ea typeface="Roboto Medium" panose="02000000000000000000" pitchFamily="2" charset="0"/>
              </a:defRPr>
            </a:lvl1pPr>
          </a:lstStyle>
          <a:p>
            <a:pPr lvl="0"/>
            <a:r>
              <a:rPr lang="nl-NL" err="1"/>
              <a:t>Placeholder</a:t>
            </a:r>
            <a:r>
              <a:rPr lang="nl-NL"/>
              <a:t> bovenkop</a:t>
            </a:r>
          </a:p>
        </p:txBody>
      </p:sp>
    </p:spTree>
    <p:extLst>
      <p:ext uri="{BB962C8B-B14F-4D97-AF65-F5344CB8AC3E}">
        <p14:creationId xmlns:p14="http://schemas.microsoft.com/office/powerpoint/2010/main" val="3227787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Beeld-BLAUW">
    <p:bg>
      <p:bgRef idx="1001">
        <a:schemeClr val="bg1"/>
      </p:bgRef>
    </p:bg>
    <p:spTree>
      <p:nvGrpSpPr>
        <p:cNvPr id="1" name=""/>
        <p:cNvGrpSpPr/>
        <p:nvPr/>
      </p:nvGrpSpPr>
      <p:grpSpPr>
        <a:xfrm>
          <a:off x="0" y="0"/>
          <a:ext cx="0" cy="0"/>
          <a:chOff x="0" y="0"/>
          <a:chExt cx="0" cy="0"/>
        </a:xfrm>
      </p:grpSpPr>
      <p:sp>
        <p:nvSpPr>
          <p:cNvPr id="10" name="Vlak links">
            <a:extLst>
              <a:ext uri="{FF2B5EF4-FFF2-40B4-BE49-F238E27FC236}">
                <a16:creationId xmlns:a16="http://schemas.microsoft.com/office/drawing/2014/main" id="{161B2B1C-EDC4-1241-B6C4-57348FCB2B18}"/>
              </a:ext>
            </a:extLst>
          </p:cNvPr>
          <p:cNvSpPr/>
          <p:nvPr userDrawn="1"/>
        </p:nvSpPr>
        <p:spPr>
          <a:xfrm>
            <a:off x="-6929" y="-6928"/>
            <a:ext cx="6451810" cy="6864928"/>
          </a:xfrm>
          <a:custGeom>
            <a:avLst/>
            <a:gdLst>
              <a:gd name="connsiteX0" fmla="*/ 0 w 8963891"/>
              <a:gd name="connsiteY0" fmla="*/ 0 h 13716000"/>
              <a:gd name="connsiteX1" fmla="*/ 8963891 w 8963891"/>
              <a:gd name="connsiteY1" fmla="*/ 0 h 13716000"/>
              <a:gd name="connsiteX2" fmla="*/ 8963891 w 8963891"/>
              <a:gd name="connsiteY2" fmla="*/ 13716000 h 13716000"/>
              <a:gd name="connsiteX3" fmla="*/ 0 w 8963891"/>
              <a:gd name="connsiteY3" fmla="*/ 13716000 h 13716000"/>
              <a:gd name="connsiteX4" fmla="*/ 0 w 8963891"/>
              <a:gd name="connsiteY4" fmla="*/ 0 h 13716000"/>
              <a:gd name="connsiteX0" fmla="*/ 0 w 13009418"/>
              <a:gd name="connsiteY0" fmla="*/ 13854 h 13729854"/>
              <a:gd name="connsiteX1" fmla="*/ 13009418 w 13009418"/>
              <a:gd name="connsiteY1" fmla="*/ 0 h 13729854"/>
              <a:gd name="connsiteX2" fmla="*/ 8963891 w 13009418"/>
              <a:gd name="connsiteY2" fmla="*/ 13729854 h 13729854"/>
              <a:gd name="connsiteX3" fmla="*/ 0 w 13009418"/>
              <a:gd name="connsiteY3" fmla="*/ 13729854 h 13729854"/>
              <a:gd name="connsiteX4" fmla="*/ 0 w 13009418"/>
              <a:gd name="connsiteY4" fmla="*/ 13854 h 13729854"/>
              <a:gd name="connsiteX0" fmla="*/ 0 w 13050981"/>
              <a:gd name="connsiteY0" fmla="*/ 83127 h 13799127"/>
              <a:gd name="connsiteX1" fmla="*/ 13050981 w 13050981"/>
              <a:gd name="connsiteY1" fmla="*/ 0 h 13799127"/>
              <a:gd name="connsiteX2" fmla="*/ 8963891 w 13050981"/>
              <a:gd name="connsiteY2" fmla="*/ 13799127 h 13799127"/>
              <a:gd name="connsiteX3" fmla="*/ 0 w 13050981"/>
              <a:gd name="connsiteY3" fmla="*/ 13799127 h 13799127"/>
              <a:gd name="connsiteX4" fmla="*/ 0 w 13050981"/>
              <a:gd name="connsiteY4" fmla="*/ 83127 h 13799127"/>
              <a:gd name="connsiteX0" fmla="*/ 0 w 13175672"/>
              <a:gd name="connsiteY0" fmla="*/ 0 h 13812982"/>
              <a:gd name="connsiteX1" fmla="*/ 13175672 w 13175672"/>
              <a:gd name="connsiteY1" fmla="*/ 13855 h 13812982"/>
              <a:gd name="connsiteX2" fmla="*/ 9088582 w 13175672"/>
              <a:gd name="connsiteY2" fmla="*/ 13812982 h 13812982"/>
              <a:gd name="connsiteX3" fmla="*/ 124691 w 13175672"/>
              <a:gd name="connsiteY3" fmla="*/ 13812982 h 13812982"/>
              <a:gd name="connsiteX4" fmla="*/ 0 w 13175672"/>
              <a:gd name="connsiteY4" fmla="*/ 0 h 13812982"/>
              <a:gd name="connsiteX0" fmla="*/ 166254 w 13050981"/>
              <a:gd name="connsiteY0" fmla="*/ 304800 h 13799127"/>
              <a:gd name="connsiteX1" fmla="*/ 13050981 w 13050981"/>
              <a:gd name="connsiteY1" fmla="*/ 0 h 13799127"/>
              <a:gd name="connsiteX2" fmla="*/ 8963891 w 13050981"/>
              <a:gd name="connsiteY2" fmla="*/ 13799127 h 13799127"/>
              <a:gd name="connsiteX3" fmla="*/ 0 w 13050981"/>
              <a:gd name="connsiteY3" fmla="*/ 13799127 h 13799127"/>
              <a:gd name="connsiteX4" fmla="*/ 166254 w 13050981"/>
              <a:gd name="connsiteY4" fmla="*/ 304800 h 13799127"/>
              <a:gd name="connsiteX0" fmla="*/ 0 w 13064836"/>
              <a:gd name="connsiteY0" fmla="*/ 83127 h 13799127"/>
              <a:gd name="connsiteX1" fmla="*/ 13064836 w 13064836"/>
              <a:gd name="connsiteY1" fmla="*/ 0 h 13799127"/>
              <a:gd name="connsiteX2" fmla="*/ 8977746 w 13064836"/>
              <a:gd name="connsiteY2" fmla="*/ 13799127 h 13799127"/>
              <a:gd name="connsiteX3" fmla="*/ 13855 w 13064836"/>
              <a:gd name="connsiteY3" fmla="*/ 13799127 h 13799127"/>
              <a:gd name="connsiteX4" fmla="*/ 0 w 13064836"/>
              <a:gd name="connsiteY4" fmla="*/ 83127 h 13799127"/>
              <a:gd name="connsiteX0" fmla="*/ 0 w 10030691"/>
              <a:gd name="connsiteY0" fmla="*/ 0 h 13716000"/>
              <a:gd name="connsiteX1" fmla="*/ 10030691 w 10030691"/>
              <a:gd name="connsiteY1" fmla="*/ 290945 h 13716000"/>
              <a:gd name="connsiteX2" fmla="*/ 8977746 w 10030691"/>
              <a:gd name="connsiteY2" fmla="*/ 13716000 h 13716000"/>
              <a:gd name="connsiteX3" fmla="*/ 13855 w 10030691"/>
              <a:gd name="connsiteY3" fmla="*/ 13716000 h 13716000"/>
              <a:gd name="connsiteX4" fmla="*/ 0 w 10030691"/>
              <a:gd name="connsiteY4" fmla="*/ 0 h 13716000"/>
              <a:gd name="connsiteX0" fmla="*/ 0 w 10432473"/>
              <a:gd name="connsiteY0" fmla="*/ 13855 h 13729855"/>
              <a:gd name="connsiteX1" fmla="*/ 10432473 w 10432473"/>
              <a:gd name="connsiteY1" fmla="*/ 0 h 13729855"/>
              <a:gd name="connsiteX2" fmla="*/ 8977746 w 10432473"/>
              <a:gd name="connsiteY2" fmla="*/ 13729855 h 13729855"/>
              <a:gd name="connsiteX3" fmla="*/ 13855 w 10432473"/>
              <a:gd name="connsiteY3" fmla="*/ 13729855 h 13729855"/>
              <a:gd name="connsiteX4" fmla="*/ 0 w 10432473"/>
              <a:gd name="connsiteY4" fmla="*/ 13855 h 13729855"/>
              <a:gd name="connsiteX0" fmla="*/ 0 w 12898582"/>
              <a:gd name="connsiteY0" fmla="*/ 13855 h 13729855"/>
              <a:gd name="connsiteX1" fmla="*/ 12898582 w 12898582"/>
              <a:gd name="connsiteY1" fmla="*/ 0 h 13729855"/>
              <a:gd name="connsiteX2" fmla="*/ 8977746 w 12898582"/>
              <a:gd name="connsiteY2" fmla="*/ 13729855 h 13729855"/>
              <a:gd name="connsiteX3" fmla="*/ 13855 w 12898582"/>
              <a:gd name="connsiteY3" fmla="*/ 13729855 h 13729855"/>
              <a:gd name="connsiteX4" fmla="*/ 0 w 12898582"/>
              <a:gd name="connsiteY4" fmla="*/ 13855 h 13729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8582" h="13729855">
                <a:moveTo>
                  <a:pt x="0" y="13855"/>
                </a:moveTo>
                <a:lnTo>
                  <a:pt x="12898582" y="0"/>
                </a:lnTo>
                <a:lnTo>
                  <a:pt x="8977746" y="13729855"/>
                </a:lnTo>
                <a:lnTo>
                  <a:pt x="13855" y="13729855"/>
                </a:lnTo>
                <a:cubicBezTo>
                  <a:pt x="9237" y="9157855"/>
                  <a:pt x="4618" y="4585855"/>
                  <a:pt x="0" y="13855"/>
                </a:cubicBezTo>
                <a:close/>
              </a:path>
            </a:pathLst>
          </a:custGeom>
          <a:solidFill>
            <a:srgbClr val="1E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1" name="Vlak midden">
            <a:extLst>
              <a:ext uri="{FF2B5EF4-FFF2-40B4-BE49-F238E27FC236}">
                <a16:creationId xmlns:a16="http://schemas.microsoft.com/office/drawing/2014/main" id="{AC6236D9-0BB8-D84A-9772-73C8858B6799}"/>
              </a:ext>
            </a:extLst>
          </p:cNvPr>
          <p:cNvSpPr>
            <a:spLocks noChangeAspect="1"/>
          </p:cNvSpPr>
          <p:nvPr userDrawn="1"/>
        </p:nvSpPr>
        <p:spPr>
          <a:xfrm>
            <a:off x="3587469" y="0"/>
            <a:ext cx="3819937" cy="6858000"/>
          </a:xfrm>
          <a:prstGeom prst="parallelogram">
            <a:avLst>
              <a:gd name="adj" fmla="val 51632"/>
            </a:avLst>
          </a:prstGeom>
          <a:solidFill>
            <a:srgbClr val="84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4" name="Tijdelijke aanduiding afbeelding">
            <a:extLst>
              <a:ext uri="{FF2B5EF4-FFF2-40B4-BE49-F238E27FC236}">
                <a16:creationId xmlns:a16="http://schemas.microsoft.com/office/drawing/2014/main" id="{FFA1E4C9-403A-1448-8CE6-A84449037562}"/>
              </a:ext>
            </a:extLst>
          </p:cNvPr>
          <p:cNvSpPr>
            <a:spLocks noGrp="1" noChangeAspect="1"/>
          </p:cNvSpPr>
          <p:nvPr>
            <p:ph type="pic" sz="quarter" idx="13"/>
          </p:nvPr>
        </p:nvSpPr>
        <p:spPr>
          <a:xfrm>
            <a:off x="5420887" y="-12764"/>
            <a:ext cx="6782330" cy="6879600"/>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5758" h="13760381">
                <a:moveTo>
                  <a:pt x="3949688" y="1812"/>
                </a:moveTo>
                <a:lnTo>
                  <a:pt x="13575758" y="0"/>
                </a:lnTo>
                <a:cubicBezTo>
                  <a:pt x="13571140" y="4580509"/>
                  <a:pt x="13566521" y="9161018"/>
                  <a:pt x="13561903" y="13741527"/>
                </a:cubicBezTo>
                <a:lnTo>
                  <a:pt x="0" y="13760381"/>
                </a:lnTo>
                <a:lnTo>
                  <a:pt x="3949688" y="1812"/>
                </a:lnTo>
                <a:close/>
              </a:path>
            </a:pathLst>
          </a:custGeom>
          <a:blipFill dpi="0" rotWithShape="0">
            <a:blip r:embed="rId2" cstate="screen">
              <a:extLst>
                <a:ext uri="{28A0092B-C50C-407E-A947-70E740481C1C}">
                  <a14:useLocalDpi xmlns:a14="http://schemas.microsoft.com/office/drawing/2010/main"/>
                </a:ext>
              </a:extLst>
            </a:blip>
            <a:srcRect/>
            <a:stretch>
              <a:fillRect/>
            </a:stretch>
          </a:blipFill>
        </p:spPr>
        <p:txBody>
          <a:bodyPr anchor="ctr"/>
          <a:lstStyle>
            <a:lvl1pPr algn="ctr">
              <a:defRPr/>
            </a:lvl1pPr>
          </a:lstStyle>
          <a:p>
            <a:r>
              <a:rPr lang="nl-NL"/>
              <a:t>Klik op het pictogram als u een afbeelding wilt toevoegen</a:t>
            </a:r>
          </a:p>
        </p:txBody>
      </p:sp>
      <p:pic>
        <p:nvPicPr>
          <p:cNvPr id="8" name="Logo WH int zwart">
            <a:extLst>
              <a:ext uri="{FF2B5EF4-FFF2-40B4-BE49-F238E27FC236}">
                <a16:creationId xmlns:a16="http://schemas.microsoft.com/office/drawing/2014/main" id="{7CB80415-32F7-1949-8416-F01A90FC9C7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9530" y="381001"/>
            <a:ext cx="1991263" cy="968085"/>
          </a:xfrm>
          <a:prstGeom prst="rect">
            <a:avLst/>
          </a:prstGeom>
        </p:spPr>
      </p:pic>
      <p:sp>
        <p:nvSpPr>
          <p:cNvPr id="3" name="Subtitel"/>
          <p:cNvSpPr>
            <a:spLocks noGrp="1"/>
          </p:cNvSpPr>
          <p:nvPr>
            <p:ph type="subTitle" idx="1"/>
          </p:nvPr>
        </p:nvSpPr>
        <p:spPr>
          <a:xfrm>
            <a:off x="601812" y="4801165"/>
            <a:ext cx="4272878" cy="777667"/>
          </a:xfrm>
        </p:spPr>
        <p:txBody>
          <a:bodyPr/>
          <a:lstStyle>
            <a:lvl1pPr marL="0" indent="0" algn="l">
              <a:buNone/>
              <a:defRPr sz="2400" b="1" i="0" u="sng">
                <a:latin typeface="Roboto" panose="02000000000000000000" pitchFamily="2" charset="0"/>
                <a:ea typeface="Roboto" panose="02000000000000000000" pitchFamily="2" charset="0"/>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a:t>Klikken om de ondertitelstijl van het model te bewerken</a:t>
            </a:r>
            <a:endParaRPr lang="en-US"/>
          </a:p>
        </p:txBody>
      </p:sp>
      <p:sp>
        <p:nvSpPr>
          <p:cNvPr id="2" name="Titel"/>
          <p:cNvSpPr>
            <a:spLocks noGrp="1"/>
          </p:cNvSpPr>
          <p:nvPr>
            <p:ph type="ctrTitle" hasCustomPrompt="1"/>
          </p:nvPr>
        </p:nvSpPr>
        <p:spPr>
          <a:xfrm>
            <a:off x="601812" y="2338325"/>
            <a:ext cx="4670075" cy="2153653"/>
          </a:xfrm>
        </p:spPr>
        <p:txBody>
          <a:bodyPr anchor="t">
            <a:normAutofit/>
          </a:bodyPr>
          <a:lstStyle>
            <a:lvl1pPr algn="l">
              <a:lnSpc>
                <a:spcPts val="5499"/>
              </a:lnSpc>
              <a:defRPr sz="4799" b="1" i="0">
                <a:latin typeface="Roboto Black" panose="02000000000000000000" pitchFamily="2" charset="0"/>
                <a:ea typeface="Roboto Black" panose="02000000000000000000" pitchFamily="2" charset="0"/>
              </a:defRPr>
            </a:lvl1pPr>
          </a:lstStyle>
          <a:p>
            <a:r>
              <a:rPr lang="nl-NL"/>
              <a:t>Klik om stijl van de titel te bewerken</a:t>
            </a:r>
            <a:endParaRPr lang="en-US"/>
          </a:p>
        </p:txBody>
      </p:sp>
    </p:spTree>
    <p:extLst>
      <p:ext uri="{BB962C8B-B14F-4D97-AF65-F5344CB8AC3E}">
        <p14:creationId xmlns:p14="http://schemas.microsoft.com/office/powerpoint/2010/main" val="3361412129"/>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kstdia-2koloms-ROZE">
    <p:spTree>
      <p:nvGrpSpPr>
        <p:cNvPr id="1" name=""/>
        <p:cNvGrpSpPr/>
        <p:nvPr/>
      </p:nvGrpSpPr>
      <p:grpSpPr>
        <a:xfrm>
          <a:off x="0" y="0"/>
          <a:ext cx="0" cy="0"/>
          <a:chOff x="0" y="0"/>
          <a:chExt cx="0" cy="0"/>
        </a:xfrm>
      </p:grpSpPr>
      <p:sp>
        <p:nvSpPr>
          <p:cNvPr id="12" name="Vlak schuine baan lichte tint">
            <a:extLst>
              <a:ext uri="{FF2B5EF4-FFF2-40B4-BE49-F238E27FC236}">
                <a16:creationId xmlns:a16="http://schemas.microsoft.com/office/drawing/2014/main" id="{EF00CBBE-1E1D-A749-B840-5F38DFD49F61}"/>
              </a:ext>
            </a:extLst>
          </p:cNvPr>
          <p:cNvSpPr>
            <a:spLocks noChangeAspect="1"/>
          </p:cNvSpPr>
          <p:nvPr userDrawn="1"/>
        </p:nvSpPr>
        <p:spPr>
          <a:xfrm flipH="1">
            <a:off x="11063489" y="2898199"/>
            <a:ext cx="1134862" cy="3959802"/>
          </a:xfrm>
          <a:prstGeom prst="rtTriangle">
            <a:avLst/>
          </a:prstGeom>
          <a:solidFill>
            <a:srgbClr val="F2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3" name="Vlak schuine baan midden tint">
            <a:extLst>
              <a:ext uri="{FF2B5EF4-FFF2-40B4-BE49-F238E27FC236}">
                <a16:creationId xmlns:a16="http://schemas.microsoft.com/office/drawing/2014/main" id="{9A4B76DF-C00B-864C-A857-F6E6E51518C9}"/>
              </a:ext>
            </a:extLst>
          </p:cNvPr>
          <p:cNvSpPr>
            <a:spLocks noChangeAspect="1"/>
          </p:cNvSpPr>
          <p:nvPr userDrawn="1"/>
        </p:nvSpPr>
        <p:spPr>
          <a:xfrm flipH="1">
            <a:off x="11553457" y="4595248"/>
            <a:ext cx="648496" cy="2262753"/>
          </a:xfrm>
          <a:prstGeom prst="rtTriangle">
            <a:avLst/>
          </a:prstGeom>
          <a:solidFill>
            <a:srgbClr val="F16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594" y="6316618"/>
            <a:ext cx="444767" cy="444593"/>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‹nr.›</a:t>
            </a:fld>
            <a:endParaRPr lang="nl-NL"/>
          </a:p>
        </p:txBody>
      </p:sp>
      <p:sp>
        <p:nvSpPr>
          <p:cNvPr id="10" name="Inhoud 2">
            <a:extLst>
              <a:ext uri="{FF2B5EF4-FFF2-40B4-BE49-F238E27FC236}">
                <a16:creationId xmlns:a16="http://schemas.microsoft.com/office/drawing/2014/main" id="{DCF58E73-AC61-3948-8593-897AA801EB7E}"/>
              </a:ext>
            </a:extLst>
          </p:cNvPr>
          <p:cNvSpPr>
            <a:spLocks noGrp="1"/>
          </p:cNvSpPr>
          <p:nvPr>
            <p:ph idx="15"/>
          </p:nvPr>
        </p:nvSpPr>
        <p:spPr>
          <a:xfrm>
            <a:off x="6099175" y="1915703"/>
            <a:ext cx="5024272" cy="421730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3" name="Inhoud 1"/>
          <p:cNvSpPr>
            <a:spLocks noGrp="1"/>
          </p:cNvSpPr>
          <p:nvPr>
            <p:ph idx="1"/>
          </p:nvPr>
        </p:nvSpPr>
        <p:spPr>
          <a:xfrm>
            <a:off x="615267" y="1915703"/>
            <a:ext cx="5024271" cy="421730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593994" y="1247904"/>
            <a:ext cx="10529454" cy="618293"/>
          </a:xfrm>
          <a:prstGeom prst="rect">
            <a:avLst/>
          </a:prstGeom>
        </p:spPr>
        <p:txBody>
          <a:bodyPr vert="horz" lIns="91440" tIns="45720" rIns="91440" bIns="45720" rtlCol="0" anchor="t">
            <a:normAutofit/>
          </a:bodyPr>
          <a:lstStyle/>
          <a:p>
            <a:r>
              <a:rPr lang="nl-NL"/>
              <a:t>Klik om stijl van de titel te bewerken</a:t>
            </a:r>
            <a:endParaRPr lang="en-US"/>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604779" y="724995"/>
            <a:ext cx="10518669" cy="473402"/>
          </a:xfrm>
        </p:spPr>
        <p:txBody>
          <a:bodyPr>
            <a:normAutofit/>
          </a:bodyPr>
          <a:lstStyle>
            <a:lvl1pPr marL="0" indent="0">
              <a:buFontTx/>
              <a:buNone/>
              <a:defRPr sz="2699" b="0" i="0" u="sng">
                <a:latin typeface="Roboto Medium" panose="02000000000000000000" pitchFamily="2" charset="0"/>
                <a:ea typeface="Roboto Medium" panose="02000000000000000000" pitchFamily="2" charset="0"/>
              </a:defRPr>
            </a:lvl1pPr>
          </a:lstStyle>
          <a:p>
            <a:pPr lvl="0"/>
            <a:r>
              <a:rPr lang="nl-NL" err="1"/>
              <a:t>Placeholder</a:t>
            </a:r>
            <a:r>
              <a:rPr lang="nl-NL"/>
              <a:t> bovenkop</a:t>
            </a:r>
          </a:p>
        </p:txBody>
      </p:sp>
    </p:spTree>
    <p:extLst>
      <p:ext uri="{BB962C8B-B14F-4D97-AF65-F5344CB8AC3E}">
        <p14:creationId xmlns:p14="http://schemas.microsoft.com/office/powerpoint/2010/main" val="26940454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eelddia-GEEL">
    <p:spTree>
      <p:nvGrpSpPr>
        <p:cNvPr id="1" name=""/>
        <p:cNvGrpSpPr/>
        <p:nvPr/>
      </p:nvGrpSpPr>
      <p:grpSpPr>
        <a:xfrm>
          <a:off x="0" y="0"/>
          <a:ext cx="0" cy="0"/>
          <a:chOff x="0" y="0"/>
          <a:chExt cx="0" cy="0"/>
        </a:xfrm>
      </p:grpSpPr>
      <p:sp>
        <p:nvSpPr>
          <p:cNvPr id="14" name="Vlak schuine baan lichte tint">
            <a:extLst>
              <a:ext uri="{FF2B5EF4-FFF2-40B4-BE49-F238E27FC236}">
                <a16:creationId xmlns:a16="http://schemas.microsoft.com/office/drawing/2014/main" id="{4BBEF99B-6617-E345-B21A-06C41B4770A1}"/>
              </a:ext>
            </a:extLst>
          </p:cNvPr>
          <p:cNvSpPr>
            <a:spLocks noChangeAspect="1"/>
          </p:cNvSpPr>
          <p:nvPr userDrawn="1"/>
        </p:nvSpPr>
        <p:spPr>
          <a:xfrm rot="10800000" flipH="1">
            <a:off x="0" y="-12763"/>
            <a:ext cx="1732804" cy="6046165"/>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2" name="Vlak schuine baan midden tint">
            <a:extLst>
              <a:ext uri="{FF2B5EF4-FFF2-40B4-BE49-F238E27FC236}">
                <a16:creationId xmlns:a16="http://schemas.microsoft.com/office/drawing/2014/main" id="{D46EC306-2C88-DA47-A03E-282D90B11D6A}"/>
              </a:ext>
            </a:extLst>
          </p:cNvPr>
          <p:cNvSpPr>
            <a:spLocks noChangeAspect="1"/>
          </p:cNvSpPr>
          <p:nvPr userDrawn="1"/>
        </p:nvSpPr>
        <p:spPr>
          <a:xfrm flipH="1">
            <a:off x="10223470" y="-32823"/>
            <a:ext cx="1974880" cy="689082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3" name="Vlak schuine baan donkere tint">
            <a:extLst>
              <a:ext uri="{FF2B5EF4-FFF2-40B4-BE49-F238E27FC236}">
                <a16:creationId xmlns:a16="http://schemas.microsoft.com/office/drawing/2014/main" id="{97CC70D8-45D2-4643-9521-4E8A3B2B439F}"/>
              </a:ext>
            </a:extLst>
          </p:cNvPr>
          <p:cNvSpPr>
            <a:spLocks noChangeAspect="1"/>
          </p:cNvSpPr>
          <p:nvPr userDrawn="1"/>
        </p:nvSpPr>
        <p:spPr>
          <a:xfrm flipH="1">
            <a:off x="11274040" y="3620300"/>
            <a:ext cx="927912" cy="323770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0" name="Logo W rond witgeel">
            <a:extLst>
              <a:ext uri="{FF2B5EF4-FFF2-40B4-BE49-F238E27FC236}">
                <a16:creationId xmlns:a16="http://schemas.microsoft.com/office/drawing/2014/main" id="{6985607C-74B6-9341-A629-EF93B0104D4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044719" y="6316618"/>
            <a:ext cx="444767" cy="444593"/>
          </a:xfrm>
          <a:prstGeom prst="rect">
            <a:avLst/>
          </a:prstGeom>
        </p:spPr>
      </p:pic>
      <p:sp>
        <p:nvSpPr>
          <p:cNvPr id="11" name="Tijdelijke aanduiding afbeelding">
            <a:extLst>
              <a:ext uri="{FF2B5EF4-FFF2-40B4-BE49-F238E27FC236}">
                <a16:creationId xmlns:a16="http://schemas.microsoft.com/office/drawing/2014/main" id="{F22425E0-A088-334C-AE2D-918E836CAD4E}"/>
              </a:ext>
            </a:extLst>
          </p:cNvPr>
          <p:cNvSpPr>
            <a:spLocks noGrp="1"/>
          </p:cNvSpPr>
          <p:nvPr>
            <p:ph type="pic" sz="quarter" idx="13"/>
          </p:nvPr>
        </p:nvSpPr>
        <p:spPr>
          <a:xfrm>
            <a:off x="-25212" y="-12763"/>
            <a:ext cx="12225889" cy="6890823"/>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25271572"/>
              <a:gd name="connsiteY0" fmla="*/ 1812 h 13760381"/>
              <a:gd name="connsiteX1" fmla="*/ 25271572 w 25271572"/>
              <a:gd name="connsiteY1" fmla="*/ 0 h 13760381"/>
              <a:gd name="connsiteX2" fmla="*/ 13561903 w 25271572"/>
              <a:gd name="connsiteY2" fmla="*/ 13741527 h 13760381"/>
              <a:gd name="connsiteX3" fmla="*/ 0 w 25271572"/>
              <a:gd name="connsiteY3" fmla="*/ 13760381 h 13760381"/>
              <a:gd name="connsiteX4" fmla="*/ 3949688 w 25271572"/>
              <a:gd name="connsiteY4" fmla="*/ 1812 h 13760381"/>
              <a:gd name="connsiteX0" fmla="*/ 3949688 w 25271572"/>
              <a:gd name="connsiteY0" fmla="*/ 1812 h 13760381"/>
              <a:gd name="connsiteX1" fmla="*/ 25271572 w 25271572"/>
              <a:gd name="connsiteY1" fmla="*/ 0 h 13760381"/>
              <a:gd name="connsiteX2" fmla="*/ 13561903 w 25271572"/>
              <a:gd name="connsiteY2" fmla="*/ 13741527 h 13760381"/>
              <a:gd name="connsiteX3" fmla="*/ 0 w 25271572"/>
              <a:gd name="connsiteY3" fmla="*/ 13760381 h 13760381"/>
              <a:gd name="connsiteX4" fmla="*/ 3949688 w 25271572"/>
              <a:gd name="connsiteY4" fmla="*/ 1812 h 13760381"/>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3949688 w 25271572"/>
              <a:gd name="connsiteY4" fmla="*/ 1812 h 13762792"/>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3949688 w 25271572"/>
              <a:gd name="connsiteY4" fmla="*/ 1812 h 13762792"/>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644244 w 25271572"/>
              <a:gd name="connsiteY4" fmla="*/ 11466159 h 13762792"/>
              <a:gd name="connsiteX5" fmla="*/ 3949688 w 25271572"/>
              <a:gd name="connsiteY5" fmla="*/ 1812 h 13762792"/>
              <a:gd name="connsiteX0" fmla="*/ 3305444 w 24627328"/>
              <a:gd name="connsiteY0" fmla="*/ 1812 h 13762792"/>
              <a:gd name="connsiteX1" fmla="*/ 24627328 w 24627328"/>
              <a:gd name="connsiteY1" fmla="*/ 0 h 13762792"/>
              <a:gd name="connsiteX2" fmla="*/ 20679427 w 24627328"/>
              <a:gd name="connsiteY2" fmla="*/ 13762792 h 13762792"/>
              <a:gd name="connsiteX3" fmla="*/ 1014435 w 24627328"/>
              <a:gd name="connsiteY3" fmla="*/ 13611525 h 13762792"/>
              <a:gd name="connsiteX4" fmla="*/ 0 w 24627328"/>
              <a:gd name="connsiteY4" fmla="*/ 11466159 h 13762792"/>
              <a:gd name="connsiteX5" fmla="*/ 3305444 w 24627328"/>
              <a:gd name="connsiteY5" fmla="*/ 1812 h 13762792"/>
              <a:gd name="connsiteX0" fmla="*/ 3305444 w 24627328"/>
              <a:gd name="connsiteY0" fmla="*/ 1812 h 13781646"/>
              <a:gd name="connsiteX1" fmla="*/ 24627328 w 24627328"/>
              <a:gd name="connsiteY1" fmla="*/ 0 h 13781646"/>
              <a:gd name="connsiteX2" fmla="*/ 20679427 w 24627328"/>
              <a:gd name="connsiteY2" fmla="*/ 13762792 h 13781646"/>
              <a:gd name="connsiteX3" fmla="*/ 185096 w 24627328"/>
              <a:gd name="connsiteY3" fmla="*/ 13781646 h 13781646"/>
              <a:gd name="connsiteX4" fmla="*/ 0 w 24627328"/>
              <a:gd name="connsiteY4" fmla="*/ 11466159 h 13781646"/>
              <a:gd name="connsiteX5" fmla="*/ 3305444 w 24627328"/>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346532 w 24442232"/>
              <a:gd name="connsiteY4" fmla="*/ 10955797 h 13781646"/>
              <a:gd name="connsiteX5" fmla="*/ 3120348 w 24442232"/>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27556 w 24442232"/>
              <a:gd name="connsiteY4" fmla="*/ 10892002 h 13781646"/>
              <a:gd name="connsiteX5" fmla="*/ 3120348 w 24442232"/>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27556 w 24442232"/>
              <a:gd name="connsiteY4" fmla="*/ 10892002 h 13781646"/>
              <a:gd name="connsiteX5" fmla="*/ 3120348 w 24442232"/>
              <a:gd name="connsiteY5" fmla="*/ 1812 h 1378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42232" h="13781646">
                <a:moveTo>
                  <a:pt x="3120348" y="1812"/>
                </a:moveTo>
                <a:lnTo>
                  <a:pt x="24442232" y="0"/>
                </a:lnTo>
                <a:cubicBezTo>
                  <a:pt x="23136896" y="4566332"/>
                  <a:pt x="21810298" y="9175195"/>
                  <a:pt x="20494331" y="13762792"/>
                </a:cubicBezTo>
                <a:lnTo>
                  <a:pt x="0" y="13781646"/>
                </a:lnTo>
                <a:lnTo>
                  <a:pt x="27556" y="10892002"/>
                </a:lnTo>
                <a:lnTo>
                  <a:pt x="3120348" y="1812"/>
                </a:lnTo>
                <a:close/>
              </a:path>
            </a:pathLst>
          </a:custGeom>
          <a:blipFill dpi="0" rotWithShape="0">
            <a:blip r:embed="rId3" cstate="screen">
              <a:extLst>
                <a:ext uri="{28A0092B-C50C-407E-A947-70E740481C1C}">
                  <a14:useLocalDpi xmlns:a14="http://schemas.microsoft.com/office/drawing/2010/main"/>
                </a:ext>
              </a:extLst>
            </a:blip>
            <a:srcRect/>
            <a:stretch>
              <a:fillRect l="6" r="64"/>
            </a:stretch>
          </a:blipFill>
          <a:ln>
            <a:noFill/>
          </a:ln>
        </p:spPr>
        <p:txBody>
          <a:bodyPr anchor="ctr"/>
          <a:lstStyle>
            <a:lvl1pPr algn="ctr">
              <a:defRPr/>
            </a:lvl1pPr>
          </a:lstStyle>
          <a:p>
            <a:r>
              <a:rPr lang="nl-NL"/>
              <a:t>Klik op het pictogram als u een afbeelding wilt toevoegen</a:t>
            </a:r>
          </a:p>
        </p:txBody>
      </p:sp>
      <p:sp>
        <p:nvSpPr>
          <p:cNvPr id="3" name="Voettekst"/>
          <p:cNvSpPr>
            <a:spLocks noGrp="1"/>
          </p:cNvSpPr>
          <p:nvPr>
            <p:ph type="ftr" sz="quarter" idx="11"/>
          </p:nvPr>
        </p:nvSpPr>
        <p:spPr>
          <a:xfrm>
            <a:off x="1598654" y="6356352"/>
            <a:ext cx="3243473" cy="365125"/>
          </a:xfrm>
        </p:spPr>
        <p:txBody>
          <a:bodyPr/>
          <a:lstStyle/>
          <a:p>
            <a:endParaRPr lang="nl-NL"/>
          </a:p>
        </p:txBody>
      </p:sp>
      <p:sp>
        <p:nvSpPr>
          <p:cNvPr id="4" name="Slidenummer"/>
          <p:cNvSpPr>
            <a:spLocks noGrp="1"/>
          </p:cNvSpPr>
          <p:nvPr>
            <p:ph type="sldNum" sz="quarter" idx="12"/>
          </p:nvPr>
        </p:nvSpPr>
        <p:spPr>
          <a:xfrm>
            <a:off x="615840" y="6356352"/>
            <a:ext cx="804093" cy="365125"/>
          </a:xfrm>
        </p:spPr>
        <p:txBody>
          <a:bodyPr/>
          <a:lstStyle/>
          <a:p>
            <a:fld id="{B3761A81-E545-3C41-97A5-08DA8ED0F4C4}" type="slidenum">
              <a:rPr lang="nl-NL" smtClean="0"/>
              <a:t>‹nr.›</a:t>
            </a:fld>
            <a:endParaRPr lang="nl-NL"/>
          </a:p>
        </p:txBody>
      </p:sp>
    </p:spTree>
    <p:extLst>
      <p:ext uri="{BB962C8B-B14F-4D97-AF65-F5344CB8AC3E}">
        <p14:creationId xmlns:p14="http://schemas.microsoft.com/office/powerpoint/2010/main" val="16537124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eelddia-BLAUW">
    <p:spTree>
      <p:nvGrpSpPr>
        <p:cNvPr id="1" name=""/>
        <p:cNvGrpSpPr/>
        <p:nvPr/>
      </p:nvGrpSpPr>
      <p:grpSpPr>
        <a:xfrm>
          <a:off x="0" y="0"/>
          <a:ext cx="0" cy="0"/>
          <a:chOff x="0" y="0"/>
          <a:chExt cx="0" cy="0"/>
        </a:xfrm>
      </p:grpSpPr>
      <p:sp>
        <p:nvSpPr>
          <p:cNvPr id="12" name="Vlak schuine baan lichte tint">
            <a:extLst>
              <a:ext uri="{FF2B5EF4-FFF2-40B4-BE49-F238E27FC236}">
                <a16:creationId xmlns:a16="http://schemas.microsoft.com/office/drawing/2014/main" id="{EA962603-A935-7D4C-8AFF-864F13BB71A4}"/>
              </a:ext>
            </a:extLst>
          </p:cNvPr>
          <p:cNvSpPr>
            <a:spLocks noChangeAspect="1"/>
          </p:cNvSpPr>
          <p:nvPr userDrawn="1"/>
        </p:nvSpPr>
        <p:spPr>
          <a:xfrm rot="10800000" flipH="1">
            <a:off x="0" y="-12763"/>
            <a:ext cx="1732804" cy="6046165"/>
          </a:xfrm>
          <a:prstGeom prst="rtTriangle">
            <a:avLst/>
          </a:prstGeom>
          <a:solidFill>
            <a:srgbClr val="84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3" name="Vlak schuine baan midden tint">
            <a:extLst>
              <a:ext uri="{FF2B5EF4-FFF2-40B4-BE49-F238E27FC236}">
                <a16:creationId xmlns:a16="http://schemas.microsoft.com/office/drawing/2014/main" id="{DB495978-F3B1-DE4E-A099-498414A04BB2}"/>
              </a:ext>
            </a:extLst>
          </p:cNvPr>
          <p:cNvSpPr>
            <a:spLocks noChangeAspect="1"/>
          </p:cNvSpPr>
          <p:nvPr userDrawn="1"/>
        </p:nvSpPr>
        <p:spPr>
          <a:xfrm flipH="1">
            <a:off x="10223470" y="-32823"/>
            <a:ext cx="1974880" cy="6890823"/>
          </a:xfrm>
          <a:prstGeom prst="rtTriangle">
            <a:avLst/>
          </a:prstGeom>
          <a:solidFill>
            <a:srgbClr val="1E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4" name="Vlak schuine baan donkere tint">
            <a:extLst>
              <a:ext uri="{FF2B5EF4-FFF2-40B4-BE49-F238E27FC236}">
                <a16:creationId xmlns:a16="http://schemas.microsoft.com/office/drawing/2014/main" id="{54413BCD-1F44-6045-AA8D-A73DD354C478}"/>
              </a:ext>
            </a:extLst>
          </p:cNvPr>
          <p:cNvSpPr>
            <a:spLocks noChangeAspect="1"/>
          </p:cNvSpPr>
          <p:nvPr userDrawn="1"/>
        </p:nvSpPr>
        <p:spPr>
          <a:xfrm flipH="1">
            <a:off x="11274040" y="3620300"/>
            <a:ext cx="927912" cy="3237701"/>
          </a:xfrm>
          <a:prstGeom prst="rtTriangle">
            <a:avLst/>
          </a:prstGeom>
          <a:solidFill>
            <a:srgbClr val="459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0" name="Logo W rond witgeel">
            <a:extLst>
              <a:ext uri="{FF2B5EF4-FFF2-40B4-BE49-F238E27FC236}">
                <a16:creationId xmlns:a16="http://schemas.microsoft.com/office/drawing/2014/main" id="{6985607C-74B6-9341-A629-EF93B0104D4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044719" y="6316618"/>
            <a:ext cx="444767" cy="444593"/>
          </a:xfrm>
          <a:prstGeom prst="rect">
            <a:avLst/>
          </a:prstGeom>
        </p:spPr>
      </p:pic>
      <p:sp>
        <p:nvSpPr>
          <p:cNvPr id="11" name="Tijdelijke aanduiding afbeelding">
            <a:extLst>
              <a:ext uri="{FF2B5EF4-FFF2-40B4-BE49-F238E27FC236}">
                <a16:creationId xmlns:a16="http://schemas.microsoft.com/office/drawing/2014/main" id="{F22425E0-A088-334C-AE2D-918E836CAD4E}"/>
              </a:ext>
            </a:extLst>
          </p:cNvPr>
          <p:cNvSpPr>
            <a:spLocks noGrp="1"/>
          </p:cNvSpPr>
          <p:nvPr>
            <p:ph type="pic" sz="quarter" idx="13"/>
          </p:nvPr>
        </p:nvSpPr>
        <p:spPr>
          <a:xfrm>
            <a:off x="-24419" y="-12763"/>
            <a:ext cx="12225889" cy="6890823"/>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25271572"/>
              <a:gd name="connsiteY0" fmla="*/ 1812 h 13760381"/>
              <a:gd name="connsiteX1" fmla="*/ 25271572 w 25271572"/>
              <a:gd name="connsiteY1" fmla="*/ 0 h 13760381"/>
              <a:gd name="connsiteX2" fmla="*/ 13561903 w 25271572"/>
              <a:gd name="connsiteY2" fmla="*/ 13741527 h 13760381"/>
              <a:gd name="connsiteX3" fmla="*/ 0 w 25271572"/>
              <a:gd name="connsiteY3" fmla="*/ 13760381 h 13760381"/>
              <a:gd name="connsiteX4" fmla="*/ 3949688 w 25271572"/>
              <a:gd name="connsiteY4" fmla="*/ 1812 h 13760381"/>
              <a:gd name="connsiteX0" fmla="*/ 3949688 w 25271572"/>
              <a:gd name="connsiteY0" fmla="*/ 1812 h 13760381"/>
              <a:gd name="connsiteX1" fmla="*/ 25271572 w 25271572"/>
              <a:gd name="connsiteY1" fmla="*/ 0 h 13760381"/>
              <a:gd name="connsiteX2" fmla="*/ 13561903 w 25271572"/>
              <a:gd name="connsiteY2" fmla="*/ 13741527 h 13760381"/>
              <a:gd name="connsiteX3" fmla="*/ 0 w 25271572"/>
              <a:gd name="connsiteY3" fmla="*/ 13760381 h 13760381"/>
              <a:gd name="connsiteX4" fmla="*/ 3949688 w 25271572"/>
              <a:gd name="connsiteY4" fmla="*/ 1812 h 13760381"/>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3949688 w 25271572"/>
              <a:gd name="connsiteY4" fmla="*/ 1812 h 13762792"/>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3949688 w 25271572"/>
              <a:gd name="connsiteY4" fmla="*/ 1812 h 13762792"/>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644244 w 25271572"/>
              <a:gd name="connsiteY4" fmla="*/ 11466159 h 13762792"/>
              <a:gd name="connsiteX5" fmla="*/ 3949688 w 25271572"/>
              <a:gd name="connsiteY5" fmla="*/ 1812 h 13762792"/>
              <a:gd name="connsiteX0" fmla="*/ 3305444 w 24627328"/>
              <a:gd name="connsiteY0" fmla="*/ 1812 h 13762792"/>
              <a:gd name="connsiteX1" fmla="*/ 24627328 w 24627328"/>
              <a:gd name="connsiteY1" fmla="*/ 0 h 13762792"/>
              <a:gd name="connsiteX2" fmla="*/ 20679427 w 24627328"/>
              <a:gd name="connsiteY2" fmla="*/ 13762792 h 13762792"/>
              <a:gd name="connsiteX3" fmla="*/ 1014435 w 24627328"/>
              <a:gd name="connsiteY3" fmla="*/ 13611525 h 13762792"/>
              <a:gd name="connsiteX4" fmla="*/ 0 w 24627328"/>
              <a:gd name="connsiteY4" fmla="*/ 11466159 h 13762792"/>
              <a:gd name="connsiteX5" fmla="*/ 3305444 w 24627328"/>
              <a:gd name="connsiteY5" fmla="*/ 1812 h 13762792"/>
              <a:gd name="connsiteX0" fmla="*/ 3305444 w 24627328"/>
              <a:gd name="connsiteY0" fmla="*/ 1812 h 13781646"/>
              <a:gd name="connsiteX1" fmla="*/ 24627328 w 24627328"/>
              <a:gd name="connsiteY1" fmla="*/ 0 h 13781646"/>
              <a:gd name="connsiteX2" fmla="*/ 20679427 w 24627328"/>
              <a:gd name="connsiteY2" fmla="*/ 13762792 h 13781646"/>
              <a:gd name="connsiteX3" fmla="*/ 185096 w 24627328"/>
              <a:gd name="connsiteY3" fmla="*/ 13781646 h 13781646"/>
              <a:gd name="connsiteX4" fmla="*/ 0 w 24627328"/>
              <a:gd name="connsiteY4" fmla="*/ 11466159 h 13781646"/>
              <a:gd name="connsiteX5" fmla="*/ 3305444 w 24627328"/>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346532 w 24442232"/>
              <a:gd name="connsiteY4" fmla="*/ 10955797 h 13781646"/>
              <a:gd name="connsiteX5" fmla="*/ 3120348 w 24442232"/>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27556 w 24442232"/>
              <a:gd name="connsiteY4" fmla="*/ 10892002 h 13781646"/>
              <a:gd name="connsiteX5" fmla="*/ 3120348 w 24442232"/>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27556 w 24442232"/>
              <a:gd name="connsiteY4" fmla="*/ 10892002 h 13781646"/>
              <a:gd name="connsiteX5" fmla="*/ 3120348 w 24442232"/>
              <a:gd name="connsiteY5" fmla="*/ 1812 h 1378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42232" h="13781646">
                <a:moveTo>
                  <a:pt x="3120348" y="1812"/>
                </a:moveTo>
                <a:lnTo>
                  <a:pt x="24442232" y="0"/>
                </a:lnTo>
                <a:cubicBezTo>
                  <a:pt x="23136896" y="4566332"/>
                  <a:pt x="21810298" y="9175195"/>
                  <a:pt x="20494331" y="13762792"/>
                </a:cubicBezTo>
                <a:lnTo>
                  <a:pt x="0" y="13781646"/>
                </a:lnTo>
                <a:lnTo>
                  <a:pt x="27556" y="10892002"/>
                </a:lnTo>
                <a:lnTo>
                  <a:pt x="3120348" y="1812"/>
                </a:lnTo>
                <a:close/>
              </a:path>
            </a:pathLst>
          </a:custGeom>
          <a:blipFill dpi="0" rotWithShape="0">
            <a:blip r:embed="rId3" cstate="screen">
              <a:extLst>
                <a:ext uri="{28A0092B-C50C-407E-A947-70E740481C1C}">
                  <a14:useLocalDpi xmlns:a14="http://schemas.microsoft.com/office/drawing/2010/main"/>
                </a:ext>
              </a:extLst>
            </a:blip>
            <a:srcRect/>
            <a:stretch>
              <a:fillRect/>
            </a:stretch>
          </a:blipFill>
          <a:ln>
            <a:noFill/>
          </a:ln>
        </p:spPr>
        <p:txBody>
          <a:bodyPr anchor="ctr"/>
          <a:lstStyle>
            <a:lvl1pPr algn="ctr">
              <a:defRPr/>
            </a:lvl1pPr>
          </a:lstStyle>
          <a:p>
            <a:r>
              <a:rPr lang="nl-NL"/>
              <a:t>Klik op het pictogram als u een afbeelding wilt toevoegen</a:t>
            </a:r>
          </a:p>
        </p:txBody>
      </p:sp>
      <p:sp>
        <p:nvSpPr>
          <p:cNvPr id="3" name="Voettekst"/>
          <p:cNvSpPr>
            <a:spLocks noGrp="1"/>
          </p:cNvSpPr>
          <p:nvPr>
            <p:ph type="ftr" sz="quarter" idx="11"/>
          </p:nvPr>
        </p:nvSpPr>
        <p:spPr>
          <a:xfrm>
            <a:off x="1598654" y="6356352"/>
            <a:ext cx="3243473" cy="365125"/>
          </a:xfrm>
        </p:spPr>
        <p:txBody>
          <a:bodyPr/>
          <a:lstStyle/>
          <a:p>
            <a:endParaRPr lang="nl-NL"/>
          </a:p>
        </p:txBody>
      </p:sp>
      <p:sp>
        <p:nvSpPr>
          <p:cNvPr id="4" name="Slidenummer"/>
          <p:cNvSpPr>
            <a:spLocks noGrp="1"/>
          </p:cNvSpPr>
          <p:nvPr>
            <p:ph type="sldNum" sz="quarter" idx="12"/>
          </p:nvPr>
        </p:nvSpPr>
        <p:spPr>
          <a:xfrm>
            <a:off x="615840" y="6356352"/>
            <a:ext cx="804093" cy="365125"/>
          </a:xfrm>
        </p:spPr>
        <p:txBody>
          <a:bodyPr/>
          <a:lstStyle/>
          <a:p>
            <a:fld id="{B3761A81-E545-3C41-97A5-08DA8ED0F4C4}" type="slidenum">
              <a:rPr lang="nl-NL" smtClean="0"/>
              <a:t>‹nr.›</a:t>
            </a:fld>
            <a:endParaRPr lang="nl-NL"/>
          </a:p>
        </p:txBody>
      </p:sp>
    </p:spTree>
    <p:extLst>
      <p:ext uri="{BB962C8B-B14F-4D97-AF65-F5344CB8AC3E}">
        <p14:creationId xmlns:p14="http://schemas.microsoft.com/office/powerpoint/2010/main" val="18893191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eelddia-GROEN">
    <p:spTree>
      <p:nvGrpSpPr>
        <p:cNvPr id="1" name=""/>
        <p:cNvGrpSpPr/>
        <p:nvPr/>
      </p:nvGrpSpPr>
      <p:grpSpPr>
        <a:xfrm>
          <a:off x="0" y="0"/>
          <a:ext cx="0" cy="0"/>
          <a:chOff x="0" y="0"/>
          <a:chExt cx="0" cy="0"/>
        </a:xfrm>
      </p:grpSpPr>
      <p:sp>
        <p:nvSpPr>
          <p:cNvPr id="12" name="Vlak schuine baan lichte tint">
            <a:extLst>
              <a:ext uri="{FF2B5EF4-FFF2-40B4-BE49-F238E27FC236}">
                <a16:creationId xmlns:a16="http://schemas.microsoft.com/office/drawing/2014/main" id="{4150B2C0-4A43-A549-8C41-06EA60A22AD1}"/>
              </a:ext>
            </a:extLst>
          </p:cNvPr>
          <p:cNvSpPr>
            <a:spLocks noChangeAspect="1"/>
          </p:cNvSpPr>
          <p:nvPr userDrawn="1"/>
        </p:nvSpPr>
        <p:spPr>
          <a:xfrm rot="10800000" flipH="1">
            <a:off x="0" y="-12763"/>
            <a:ext cx="1732804" cy="6046165"/>
          </a:xfrm>
          <a:prstGeom prst="rtTriangle">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3" name="Vlak schuine baan midden tint">
            <a:extLst>
              <a:ext uri="{FF2B5EF4-FFF2-40B4-BE49-F238E27FC236}">
                <a16:creationId xmlns:a16="http://schemas.microsoft.com/office/drawing/2014/main" id="{95235405-6F95-0648-A272-F8C2CF90C8C4}"/>
              </a:ext>
            </a:extLst>
          </p:cNvPr>
          <p:cNvSpPr>
            <a:spLocks noChangeAspect="1"/>
          </p:cNvSpPr>
          <p:nvPr userDrawn="1"/>
        </p:nvSpPr>
        <p:spPr>
          <a:xfrm flipH="1">
            <a:off x="10223470" y="-32823"/>
            <a:ext cx="1974880" cy="6890823"/>
          </a:xfrm>
          <a:prstGeom prst="rtTriangle">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4" name="Vlak schuine baan donkere tint">
            <a:extLst>
              <a:ext uri="{FF2B5EF4-FFF2-40B4-BE49-F238E27FC236}">
                <a16:creationId xmlns:a16="http://schemas.microsoft.com/office/drawing/2014/main" id="{C4897849-90E8-0441-9FE1-4798AB24B34C}"/>
              </a:ext>
            </a:extLst>
          </p:cNvPr>
          <p:cNvSpPr>
            <a:spLocks noChangeAspect="1"/>
          </p:cNvSpPr>
          <p:nvPr userDrawn="1"/>
        </p:nvSpPr>
        <p:spPr>
          <a:xfrm flipH="1">
            <a:off x="11274040" y="3620300"/>
            <a:ext cx="927912" cy="3237701"/>
          </a:xfrm>
          <a:prstGeom prst="rtTriangle">
            <a:avLst/>
          </a:prstGeom>
          <a:solidFill>
            <a:srgbClr val="45B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0" name="Logo W rond witgeel">
            <a:extLst>
              <a:ext uri="{FF2B5EF4-FFF2-40B4-BE49-F238E27FC236}">
                <a16:creationId xmlns:a16="http://schemas.microsoft.com/office/drawing/2014/main" id="{6985607C-74B6-9341-A629-EF93B0104D4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044719" y="6316618"/>
            <a:ext cx="444767" cy="444593"/>
          </a:xfrm>
          <a:prstGeom prst="rect">
            <a:avLst/>
          </a:prstGeom>
        </p:spPr>
      </p:pic>
      <p:sp>
        <p:nvSpPr>
          <p:cNvPr id="11" name="Tijdelijke aanduiding afbeelding">
            <a:extLst>
              <a:ext uri="{FF2B5EF4-FFF2-40B4-BE49-F238E27FC236}">
                <a16:creationId xmlns:a16="http://schemas.microsoft.com/office/drawing/2014/main" id="{F22425E0-A088-334C-AE2D-918E836CAD4E}"/>
              </a:ext>
            </a:extLst>
          </p:cNvPr>
          <p:cNvSpPr>
            <a:spLocks noGrp="1"/>
          </p:cNvSpPr>
          <p:nvPr>
            <p:ph type="pic" sz="quarter" idx="13"/>
          </p:nvPr>
        </p:nvSpPr>
        <p:spPr>
          <a:xfrm>
            <a:off x="-27539" y="1"/>
            <a:ext cx="12225889" cy="6890823"/>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25271572"/>
              <a:gd name="connsiteY0" fmla="*/ 1812 h 13760381"/>
              <a:gd name="connsiteX1" fmla="*/ 25271572 w 25271572"/>
              <a:gd name="connsiteY1" fmla="*/ 0 h 13760381"/>
              <a:gd name="connsiteX2" fmla="*/ 13561903 w 25271572"/>
              <a:gd name="connsiteY2" fmla="*/ 13741527 h 13760381"/>
              <a:gd name="connsiteX3" fmla="*/ 0 w 25271572"/>
              <a:gd name="connsiteY3" fmla="*/ 13760381 h 13760381"/>
              <a:gd name="connsiteX4" fmla="*/ 3949688 w 25271572"/>
              <a:gd name="connsiteY4" fmla="*/ 1812 h 13760381"/>
              <a:gd name="connsiteX0" fmla="*/ 3949688 w 25271572"/>
              <a:gd name="connsiteY0" fmla="*/ 1812 h 13760381"/>
              <a:gd name="connsiteX1" fmla="*/ 25271572 w 25271572"/>
              <a:gd name="connsiteY1" fmla="*/ 0 h 13760381"/>
              <a:gd name="connsiteX2" fmla="*/ 13561903 w 25271572"/>
              <a:gd name="connsiteY2" fmla="*/ 13741527 h 13760381"/>
              <a:gd name="connsiteX3" fmla="*/ 0 w 25271572"/>
              <a:gd name="connsiteY3" fmla="*/ 13760381 h 13760381"/>
              <a:gd name="connsiteX4" fmla="*/ 3949688 w 25271572"/>
              <a:gd name="connsiteY4" fmla="*/ 1812 h 13760381"/>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3949688 w 25271572"/>
              <a:gd name="connsiteY4" fmla="*/ 1812 h 13762792"/>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3949688 w 25271572"/>
              <a:gd name="connsiteY4" fmla="*/ 1812 h 13762792"/>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644244 w 25271572"/>
              <a:gd name="connsiteY4" fmla="*/ 11466159 h 13762792"/>
              <a:gd name="connsiteX5" fmla="*/ 3949688 w 25271572"/>
              <a:gd name="connsiteY5" fmla="*/ 1812 h 13762792"/>
              <a:gd name="connsiteX0" fmla="*/ 3305444 w 24627328"/>
              <a:gd name="connsiteY0" fmla="*/ 1812 h 13762792"/>
              <a:gd name="connsiteX1" fmla="*/ 24627328 w 24627328"/>
              <a:gd name="connsiteY1" fmla="*/ 0 h 13762792"/>
              <a:gd name="connsiteX2" fmla="*/ 20679427 w 24627328"/>
              <a:gd name="connsiteY2" fmla="*/ 13762792 h 13762792"/>
              <a:gd name="connsiteX3" fmla="*/ 1014435 w 24627328"/>
              <a:gd name="connsiteY3" fmla="*/ 13611525 h 13762792"/>
              <a:gd name="connsiteX4" fmla="*/ 0 w 24627328"/>
              <a:gd name="connsiteY4" fmla="*/ 11466159 h 13762792"/>
              <a:gd name="connsiteX5" fmla="*/ 3305444 w 24627328"/>
              <a:gd name="connsiteY5" fmla="*/ 1812 h 13762792"/>
              <a:gd name="connsiteX0" fmla="*/ 3305444 w 24627328"/>
              <a:gd name="connsiteY0" fmla="*/ 1812 h 13781646"/>
              <a:gd name="connsiteX1" fmla="*/ 24627328 w 24627328"/>
              <a:gd name="connsiteY1" fmla="*/ 0 h 13781646"/>
              <a:gd name="connsiteX2" fmla="*/ 20679427 w 24627328"/>
              <a:gd name="connsiteY2" fmla="*/ 13762792 h 13781646"/>
              <a:gd name="connsiteX3" fmla="*/ 185096 w 24627328"/>
              <a:gd name="connsiteY3" fmla="*/ 13781646 h 13781646"/>
              <a:gd name="connsiteX4" fmla="*/ 0 w 24627328"/>
              <a:gd name="connsiteY4" fmla="*/ 11466159 h 13781646"/>
              <a:gd name="connsiteX5" fmla="*/ 3305444 w 24627328"/>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346532 w 24442232"/>
              <a:gd name="connsiteY4" fmla="*/ 10955797 h 13781646"/>
              <a:gd name="connsiteX5" fmla="*/ 3120348 w 24442232"/>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27556 w 24442232"/>
              <a:gd name="connsiteY4" fmla="*/ 10892002 h 13781646"/>
              <a:gd name="connsiteX5" fmla="*/ 3120348 w 24442232"/>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27556 w 24442232"/>
              <a:gd name="connsiteY4" fmla="*/ 10892002 h 13781646"/>
              <a:gd name="connsiteX5" fmla="*/ 3120348 w 24442232"/>
              <a:gd name="connsiteY5" fmla="*/ 1812 h 1378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42232" h="13781646">
                <a:moveTo>
                  <a:pt x="3120348" y="1812"/>
                </a:moveTo>
                <a:lnTo>
                  <a:pt x="24442232" y="0"/>
                </a:lnTo>
                <a:cubicBezTo>
                  <a:pt x="23136896" y="4566332"/>
                  <a:pt x="21810298" y="9175195"/>
                  <a:pt x="20494331" y="13762792"/>
                </a:cubicBezTo>
                <a:lnTo>
                  <a:pt x="0" y="13781646"/>
                </a:lnTo>
                <a:lnTo>
                  <a:pt x="27556" y="10892002"/>
                </a:lnTo>
                <a:lnTo>
                  <a:pt x="3120348" y="1812"/>
                </a:lnTo>
                <a:close/>
              </a:path>
            </a:pathLst>
          </a:custGeom>
          <a:blipFill dpi="0" rotWithShape="0">
            <a:blip r:embed="rId3" cstate="screen">
              <a:extLst>
                <a:ext uri="{28A0092B-C50C-407E-A947-70E740481C1C}">
                  <a14:useLocalDpi xmlns:a14="http://schemas.microsoft.com/office/drawing/2010/main"/>
                </a:ext>
              </a:extLst>
            </a:blip>
            <a:srcRect/>
            <a:stretch>
              <a:fillRect/>
            </a:stretch>
          </a:blipFill>
          <a:ln>
            <a:noFill/>
          </a:ln>
        </p:spPr>
        <p:txBody>
          <a:bodyPr anchor="ctr"/>
          <a:lstStyle>
            <a:lvl1pPr algn="ctr">
              <a:defRPr/>
            </a:lvl1pPr>
          </a:lstStyle>
          <a:p>
            <a:r>
              <a:rPr lang="nl-NL"/>
              <a:t>Klik op het pictogram als u een afbeelding wilt toevoegen</a:t>
            </a:r>
          </a:p>
        </p:txBody>
      </p:sp>
      <p:sp>
        <p:nvSpPr>
          <p:cNvPr id="3" name="Voettekst"/>
          <p:cNvSpPr>
            <a:spLocks noGrp="1"/>
          </p:cNvSpPr>
          <p:nvPr>
            <p:ph type="ftr" sz="quarter" idx="11"/>
          </p:nvPr>
        </p:nvSpPr>
        <p:spPr>
          <a:xfrm>
            <a:off x="1598654" y="6356352"/>
            <a:ext cx="3243473" cy="365125"/>
          </a:xfrm>
        </p:spPr>
        <p:txBody>
          <a:bodyPr/>
          <a:lstStyle/>
          <a:p>
            <a:endParaRPr lang="nl-NL"/>
          </a:p>
        </p:txBody>
      </p:sp>
      <p:sp>
        <p:nvSpPr>
          <p:cNvPr id="4" name="Slidenummer"/>
          <p:cNvSpPr>
            <a:spLocks noGrp="1"/>
          </p:cNvSpPr>
          <p:nvPr>
            <p:ph type="sldNum" sz="quarter" idx="12"/>
          </p:nvPr>
        </p:nvSpPr>
        <p:spPr>
          <a:xfrm>
            <a:off x="615840" y="6356352"/>
            <a:ext cx="804093" cy="365125"/>
          </a:xfrm>
        </p:spPr>
        <p:txBody>
          <a:bodyPr/>
          <a:lstStyle/>
          <a:p>
            <a:fld id="{B3761A81-E545-3C41-97A5-08DA8ED0F4C4}" type="slidenum">
              <a:rPr lang="nl-NL" smtClean="0"/>
              <a:t>‹nr.›</a:t>
            </a:fld>
            <a:endParaRPr lang="nl-NL"/>
          </a:p>
        </p:txBody>
      </p:sp>
    </p:spTree>
    <p:extLst>
      <p:ext uri="{BB962C8B-B14F-4D97-AF65-F5344CB8AC3E}">
        <p14:creationId xmlns:p14="http://schemas.microsoft.com/office/powerpoint/2010/main" val="13887873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eelddia-ROZE">
    <p:bg>
      <p:bgPr>
        <a:blipFill>
          <a:blip r:embed="rId2" cstate="screen">
            <a:extLst>
              <a:ext uri="{28A0092B-C50C-407E-A947-70E740481C1C}">
                <a14:useLocalDpi xmlns:a14="http://schemas.microsoft.com/office/drawing/2010/main"/>
              </a:ext>
            </a:extLst>
          </a:blip>
          <a:stretch>
            <a:fillRect r="4564"/>
          </a:stretch>
        </a:blipFill>
        <a:effectLst/>
      </p:bgPr>
    </p:bg>
    <p:spTree>
      <p:nvGrpSpPr>
        <p:cNvPr id="1" name=""/>
        <p:cNvGrpSpPr/>
        <p:nvPr/>
      </p:nvGrpSpPr>
      <p:grpSpPr>
        <a:xfrm>
          <a:off x="0" y="0"/>
          <a:ext cx="0" cy="0"/>
          <a:chOff x="0" y="0"/>
          <a:chExt cx="0" cy="0"/>
        </a:xfrm>
      </p:grpSpPr>
      <p:sp>
        <p:nvSpPr>
          <p:cNvPr id="12" name="Vlak schuine baan lichte tint">
            <a:extLst>
              <a:ext uri="{FF2B5EF4-FFF2-40B4-BE49-F238E27FC236}">
                <a16:creationId xmlns:a16="http://schemas.microsoft.com/office/drawing/2014/main" id="{40342589-3060-C140-B76D-2E667DD2222A}"/>
              </a:ext>
            </a:extLst>
          </p:cNvPr>
          <p:cNvSpPr>
            <a:spLocks noChangeAspect="1"/>
          </p:cNvSpPr>
          <p:nvPr userDrawn="1"/>
        </p:nvSpPr>
        <p:spPr>
          <a:xfrm rot="10800000" flipH="1">
            <a:off x="0" y="-12763"/>
            <a:ext cx="1732804" cy="6046165"/>
          </a:xfrm>
          <a:prstGeom prst="rtTriangle">
            <a:avLst/>
          </a:prstGeom>
          <a:solidFill>
            <a:srgbClr val="F2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3" name="Vlak schuine baan midden tint">
            <a:extLst>
              <a:ext uri="{FF2B5EF4-FFF2-40B4-BE49-F238E27FC236}">
                <a16:creationId xmlns:a16="http://schemas.microsoft.com/office/drawing/2014/main" id="{7FB31F4D-309E-2D44-BCAC-1C8C30BB8E3E}"/>
              </a:ext>
            </a:extLst>
          </p:cNvPr>
          <p:cNvSpPr>
            <a:spLocks noChangeAspect="1"/>
          </p:cNvSpPr>
          <p:nvPr userDrawn="1"/>
        </p:nvSpPr>
        <p:spPr>
          <a:xfrm flipH="1">
            <a:off x="10223470" y="-32823"/>
            <a:ext cx="1974880" cy="6890823"/>
          </a:xfrm>
          <a:prstGeom prst="rtTriangle">
            <a:avLst/>
          </a:prstGeom>
          <a:solidFill>
            <a:srgbClr val="F16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4" name="Vlak schuine baan donkere tint">
            <a:extLst>
              <a:ext uri="{FF2B5EF4-FFF2-40B4-BE49-F238E27FC236}">
                <a16:creationId xmlns:a16="http://schemas.microsoft.com/office/drawing/2014/main" id="{C428FE92-42E4-914F-94BD-FBE21969E94B}"/>
              </a:ext>
            </a:extLst>
          </p:cNvPr>
          <p:cNvSpPr>
            <a:spLocks noChangeAspect="1"/>
          </p:cNvSpPr>
          <p:nvPr userDrawn="1"/>
        </p:nvSpPr>
        <p:spPr>
          <a:xfrm flipH="1">
            <a:off x="11274040" y="3620300"/>
            <a:ext cx="927912" cy="3237701"/>
          </a:xfrm>
          <a:prstGeom prst="rtTriangle">
            <a:avLst/>
          </a:prstGeom>
          <a:solidFill>
            <a:srgbClr val="EE3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0" name="Logo W rond witgeel">
            <a:extLst>
              <a:ext uri="{FF2B5EF4-FFF2-40B4-BE49-F238E27FC236}">
                <a16:creationId xmlns:a16="http://schemas.microsoft.com/office/drawing/2014/main" id="{6985607C-74B6-9341-A629-EF93B0104D4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044719" y="6316618"/>
            <a:ext cx="444767" cy="444593"/>
          </a:xfrm>
          <a:prstGeom prst="rect">
            <a:avLst/>
          </a:prstGeom>
        </p:spPr>
      </p:pic>
      <p:sp>
        <p:nvSpPr>
          <p:cNvPr id="11" name="Tijdelijke aanduiding afbeelding">
            <a:extLst>
              <a:ext uri="{FF2B5EF4-FFF2-40B4-BE49-F238E27FC236}">
                <a16:creationId xmlns:a16="http://schemas.microsoft.com/office/drawing/2014/main" id="{F22425E0-A088-334C-AE2D-918E836CAD4E}"/>
              </a:ext>
            </a:extLst>
          </p:cNvPr>
          <p:cNvSpPr>
            <a:spLocks noGrp="1"/>
          </p:cNvSpPr>
          <p:nvPr>
            <p:ph type="pic" sz="quarter" idx="13"/>
          </p:nvPr>
        </p:nvSpPr>
        <p:spPr>
          <a:xfrm>
            <a:off x="-24419" y="-12763"/>
            <a:ext cx="12225889" cy="6890823"/>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25271572"/>
              <a:gd name="connsiteY0" fmla="*/ 1812 h 13760381"/>
              <a:gd name="connsiteX1" fmla="*/ 25271572 w 25271572"/>
              <a:gd name="connsiteY1" fmla="*/ 0 h 13760381"/>
              <a:gd name="connsiteX2" fmla="*/ 13561903 w 25271572"/>
              <a:gd name="connsiteY2" fmla="*/ 13741527 h 13760381"/>
              <a:gd name="connsiteX3" fmla="*/ 0 w 25271572"/>
              <a:gd name="connsiteY3" fmla="*/ 13760381 h 13760381"/>
              <a:gd name="connsiteX4" fmla="*/ 3949688 w 25271572"/>
              <a:gd name="connsiteY4" fmla="*/ 1812 h 13760381"/>
              <a:gd name="connsiteX0" fmla="*/ 3949688 w 25271572"/>
              <a:gd name="connsiteY0" fmla="*/ 1812 h 13760381"/>
              <a:gd name="connsiteX1" fmla="*/ 25271572 w 25271572"/>
              <a:gd name="connsiteY1" fmla="*/ 0 h 13760381"/>
              <a:gd name="connsiteX2" fmla="*/ 13561903 w 25271572"/>
              <a:gd name="connsiteY2" fmla="*/ 13741527 h 13760381"/>
              <a:gd name="connsiteX3" fmla="*/ 0 w 25271572"/>
              <a:gd name="connsiteY3" fmla="*/ 13760381 h 13760381"/>
              <a:gd name="connsiteX4" fmla="*/ 3949688 w 25271572"/>
              <a:gd name="connsiteY4" fmla="*/ 1812 h 13760381"/>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3949688 w 25271572"/>
              <a:gd name="connsiteY4" fmla="*/ 1812 h 13762792"/>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3949688 w 25271572"/>
              <a:gd name="connsiteY4" fmla="*/ 1812 h 13762792"/>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644244 w 25271572"/>
              <a:gd name="connsiteY4" fmla="*/ 11466159 h 13762792"/>
              <a:gd name="connsiteX5" fmla="*/ 3949688 w 25271572"/>
              <a:gd name="connsiteY5" fmla="*/ 1812 h 13762792"/>
              <a:gd name="connsiteX0" fmla="*/ 3305444 w 24627328"/>
              <a:gd name="connsiteY0" fmla="*/ 1812 h 13762792"/>
              <a:gd name="connsiteX1" fmla="*/ 24627328 w 24627328"/>
              <a:gd name="connsiteY1" fmla="*/ 0 h 13762792"/>
              <a:gd name="connsiteX2" fmla="*/ 20679427 w 24627328"/>
              <a:gd name="connsiteY2" fmla="*/ 13762792 h 13762792"/>
              <a:gd name="connsiteX3" fmla="*/ 1014435 w 24627328"/>
              <a:gd name="connsiteY3" fmla="*/ 13611525 h 13762792"/>
              <a:gd name="connsiteX4" fmla="*/ 0 w 24627328"/>
              <a:gd name="connsiteY4" fmla="*/ 11466159 h 13762792"/>
              <a:gd name="connsiteX5" fmla="*/ 3305444 w 24627328"/>
              <a:gd name="connsiteY5" fmla="*/ 1812 h 13762792"/>
              <a:gd name="connsiteX0" fmla="*/ 3305444 w 24627328"/>
              <a:gd name="connsiteY0" fmla="*/ 1812 h 13781646"/>
              <a:gd name="connsiteX1" fmla="*/ 24627328 w 24627328"/>
              <a:gd name="connsiteY1" fmla="*/ 0 h 13781646"/>
              <a:gd name="connsiteX2" fmla="*/ 20679427 w 24627328"/>
              <a:gd name="connsiteY2" fmla="*/ 13762792 h 13781646"/>
              <a:gd name="connsiteX3" fmla="*/ 185096 w 24627328"/>
              <a:gd name="connsiteY3" fmla="*/ 13781646 h 13781646"/>
              <a:gd name="connsiteX4" fmla="*/ 0 w 24627328"/>
              <a:gd name="connsiteY4" fmla="*/ 11466159 h 13781646"/>
              <a:gd name="connsiteX5" fmla="*/ 3305444 w 24627328"/>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346532 w 24442232"/>
              <a:gd name="connsiteY4" fmla="*/ 10955797 h 13781646"/>
              <a:gd name="connsiteX5" fmla="*/ 3120348 w 24442232"/>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27556 w 24442232"/>
              <a:gd name="connsiteY4" fmla="*/ 10892002 h 13781646"/>
              <a:gd name="connsiteX5" fmla="*/ 3120348 w 24442232"/>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27556 w 24442232"/>
              <a:gd name="connsiteY4" fmla="*/ 10892002 h 13781646"/>
              <a:gd name="connsiteX5" fmla="*/ 3120348 w 24442232"/>
              <a:gd name="connsiteY5" fmla="*/ 1812 h 1378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42232" h="13781646">
                <a:moveTo>
                  <a:pt x="3120348" y="1812"/>
                </a:moveTo>
                <a:lnTo>
                  <a:pt x="24442232" y="0"/>
                </a:lnTo>
                <a:cubicBezTo>
                  <a:pt x="23136896" y="4566332"/>
                  <a:pt x="21810298" y="9175195"/>
                  <a:pt x="20494331" y="13762792"/>
                </a:cubicBezTo>
                <a:lnTo>
                  <a:pt x="0" y="13781646"/>
                </a:lnTo>
                <a:lnTo>
                  <a:pt x="27556" y="10892002"/>
                </a:lnTo>
                <a:lnTo>
                  <a:pt x="3120348" y="1812"/>
                </a:lnTo>
                <a:close/>
              </a:path>
            </a:pathLst>
          </a:custGeom>
          <a:blipFill dpi="0" rotWithShape="0">
            <a:blip r:embed="rId4" cstate="screen">
              <a:extLst>
                <a:ext uri="{28A0092B-C50C-407E-A947-70E740481C1C}">
                  <a14:useLocalDpi xmlns:a14="http://schemas.microsoft.com/office/drawing/2010/main"/>
                </a:ext>
              </a:extLst>
            </a:blip>
            <a:srcRect/>
            <a:stretch>
              <a:fillRect/>
            </a:stretch>
          </a:blipFill>
          <a:ln>
            <a:noFill/>
          </a:ln>
        </p:spPr>
        <p:txBody>
          <a:bodyPr anchor="ctr"/>
          <a:lstStyle>
            <a:lvl1pPr algn="ctr">
              <a:defRPr/>
            </a:lvl1pPr>
          </a:lstStyle>
          <a:p>
            <a:r>
              <a:rPr lang="nl-NL"/>
              <a:t>Klik op het pictogram als u een afbeelding wilt toevoegen</a:t>
            </a:r>
          </a:p>
        </p:txBody>
      </p:sp>
      <p:sp>
        <p:nvSpPr>
          <p:cNvPr id="3" name="Voettekst"/>
          <p:cNvSpPr>
            <a:spLocks noGrp="1"/>
          </p:cNvSpPr>
          <p:nvPr>
            <p:ph type="ftr" sz="quarter" idx="11"/>
          </p:nvPr>
        </p:nvSpPr>
        <p:spPr>
          <a:xfrm>
            <a:off x="1598654" y="6356352"/>
            <a:ext cx="3243473" cy="365125"/>
          </a:xfrm>
        </p:spPr>
        <p:txBody>
          <a:bodyPr/>
          <a:lstStyle/>
          <a:p>
            <a:endParaRPr lang="nl-NL"/>
          </a:p>
        </p:txBody>
      </p:sp>
      <p:sp>
        <p:nvSpPr>
          <p:cNvPr id="4" name="Slidenummer"/>
          <p:cNvSpPr>
            <a:spLocks noGrp="1"/>
          </p:cNvSpPr>
          <p:nvPr>
            <p:ph type="sldNum" sz="quarter" idx="12"/>
          </p:nvPr>
        </p:nvSpPr>
        <p:spPr>
          <a:xfrm>
            <a:off x="615840" y="6356352"/>
            <a:ext cx="804093" cy="365125"/>
          </a:xfrm>
        </p:spPr>
        <p:txBody>
          <a:bodyPr/>
          <a:lstStyle/>
          <a:p>
            <a:fld id="{B3761A81-E545-3C41-97A5-08DA8ED0F4C4}" type="slidenum">
              <a:rPr lang="nl-NL" smtClean="0"/>
              <a:t>‹nr.›</a:t>
            </a:fld>
            <a:endParaRPr lang="nl-NL"/>
          </a:p>
        </p:txBody>
      </p:sp>
    </p:spTree>
    <p:extLst>
      <p:ext uri="{BB962C8B-B14F-4D97-AF65-F5344CB8AC3E}">
        <p14:creationId xmlns:p14="http://schemas.microsoft.com/office/powerpoint/2010/main" val="2112034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mpagnedia-Tekst-GEEL">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10638" y="-6928"/>
            <a:ext cx="5305762" cy="68649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1" name="Vlak rechts">
            <a:extLst>
              <a:ext uri="{FF2B5EF4-FFF2-40B4-BE49-F238E27FC236}">
                <a16:creationId xmlns:a16="http://schemas.microsoft.com/office/drawing/2014/main" id="{E8561B04-8EC8-EB41-AEDC-00751FE368BD}"/>
              </a:ext>
            </a:extLst>
          </p:cNvPr>
          <p:cNvSpPr/>
          <p:nvPr userDrawn="1"/>
        </p:nvSpPr>
        <p:spPr>
          <a:xfrm>
            <a:off x="6892588" y="-6928"/>
            <a:ext cx="5305762" cy="6864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0" name="Vlak midden">
            <a:extLst>
              <a:ext uri="{FF2B5EF4-FFF2-40B4-BE49-F238E27FC236}">
                <a16:creationId xmlns:a16="http://schemas.microsoft.com/office/drawing/2014/main" id="{C010B86B-7169-C04C-B896-53213F167F74}"/>
              </a:ext>
            </a:extLst>
          </p:cNvPr>
          <p:cNvSpPr>
            <a:spLocks noChangeAspect="1"/>
          </p:cNvSpPr>
          <p:nvPr userDrawn="1"/>
        </p:nvSpPr>
        <p:spPr>
          <a:xfrm>
            <a:off x="1421475" y="0"/>
            <a:ext cx="9642655" cy="6858000"/>
          </a:xfrm>
          <a:prstGeom prst="parallelogram">
            <a:avLst>
              <a:gd name="adj" fmla="val 285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8" name="Logo WH int zwart">
            <a:extLst>
              <a:ext uri="{FF2B5EF4-FFF2-40B4-BE49-F238E27FC236}">
                <a16:creationId xmlns:a16="http://schemas.microsoft.com/office/drawing/2014/main" id="{E6BC8312-BE48-1F4B-BEE5-A67D918909E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66136" y="5450937"/>
            <a:ext cx="1961853" cy="953787"/>
          </a:xfrm>
          <a:prstGeom prst="rect">
            <a:avLst/>
          </a:prstGeom>
        </p:spPr>
      </p:pic>
      <p:pic>
        <p:nvPicPr>
          <p:cNvPr id="5" name="W-quote-zwart">
            <a:extLst>
              <a:ext uri="{FF2B5EF4-FFF2-40B4-BE49-F238E27FC236}">
                <a16:creationId xmlns:a16="http://schemas.microsoft.com/office/drawing/2014/main" id="{C11788C3-6B89-0A41-8BA4-7B59111407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33954" y="1380555"/>
            <a:ext cx="1260837" cy="1260345"/>
          </a:xfrm>
          <a:prstGeom prst="rect">
            <a:avLst/>
          </a:prstGeom>
        </p:spPr>
      </p:pic>
      <p:sp>
        <p:nvSpPr>
          <p:cNvPr id="2" name="Quote"/>
          <p:cNvSpPr>
            <a:spLocks noGrp="1"/>
          </p:cNvSpPr>
          <p:nvPr>
            <p:ph type="ctrTitle" hasCustomPrompt="1"/>
          </p:nvPr>
        </p:nvSpPr>
        <p:spPr>
          <a:xfrm>
            <a:off x="2735772" y="1764602"/>
            <a:ext cx="7902486" cy="3687445"/>
          </a:xfrm>
        </p:spPr>
        <p:txBody>
          <a:bodyPr anchor="t">
            <a:normAutofit/>
          </a:bodyPr>
          <a:lstStyle>
            <a:lvl1pPr algn="l">
              <a:lnSpc>
                <a:spcPct val="100000"/>
              </a:lnSpc>
              <a:defRPr sz="5499" b="1" i="1" u="sng">
                <a:latin typeface="Roboto Black" panose="02000000000000000000" pitchFamily="2" charset="0"/>
                <a:ea typeface="Roboto Black" panose="02000000000000000000" pitchFamily="2" charset="0"/>
              </a:defRPr>
            </a:lvl1pPr>
          </a:lstStyle>
          <a:p>
            <a:r>
              <a:rPr lang="nl-NL"/>
              <a:t>aar is de </a:t>
            </a:r>
            <a:r>
              <a:rPr lang="nl-NL" err="1"/>
              <a:t>placeholder</a:t>
            </a:r>
            <a:r>
              <a:rPr lang="nl-NL"/>
              <a:t> voor een interessante vraag of quote?</a:t>
            </a:r>
            <a:endParaRPr lang="en-US"/>
          </a:p>
        </p:txBody>
      </p:sp>
    </p:spTree>
    <p:extLst>
      <p:ext uri="{BB962C8B-B14F-4D97-AF65-F5344CB8AC3E}">
        <p14:creationId xmlns:p14="http://schemas.microsoft.com/office/powerpoint/2010/main" val="20364824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mpagnedia-Tekst-BLAUW">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10638" y="-6928"/>
            <a:ext cx="5305762" cy="6864928"/>
          </a:xfrm>
          <a:prstGeom prst="rect">
            <a:avLst/>
          </a:prstGeom>
          <a:solidFill>
            <a:srgbClr val="84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1" name="Vlak rechts">
            <a:extLst>
              <a:ext uri="{FF2B5EF4-FFF2-40B4-BE49-F238E27FC236}">
                <a16:creationId xmlns:a16="http://schemas.microsoft.com/office/drawing/2014/main" id="{E8561B04-8EC8-EB41-AEDC-00751FE368BD}"/>
              </a:ext>
            </a:extLst>
          </p:cNvPr>
          <p:cNvSpPr/>
          <p:nvPr userDrawn="1"/>
        </p:nvSpPr>
        <p:spPr>
          <a:xfrm>
            <a:off x="6892588" y="-6928"/>
            <a:ext cx="5305762" cy="6864928"/>
          </a:xfrm>
          <a:prstGeom prst="rect">
            <a:avLst/>
          </a:prstGeom>
          <a:solidFill>
            <a:srgbClr val="459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0" name="Vlak midden">
            <a:extLst>
              <a:ext uri="{FF2B5EF4-FFF2-40B4-BE49-F238E27FC236}">
                <a16:creationId xmlns:a16="http://schemas.microsoft.com/office/drawing/2014/main" id="{FD7BF293-F421-F04B-BFF3-1A4AFD7D1786}"/>
              </a:ext>
            </a:extLst>
          </p:cNvPr>
          <p:cNvSpPr>
            <a:spLocks noChangeAspect="1"/>
          </p:cNvSpPr>
          <p:nvPr userDrawn="1"/>
        </p:nvSpPr>
        <p:spPr>
          <a:xfrm>
            <a:off x="1421475" y="0"/>
            <a:ext cx="9642655" cy="6858000"/>
          </a:xfrm>
          <a:prstGeom prst="parallelogram">
            <a:avLst>
              <a:gd name="adj" fmla="val 28517"/>
            </a:avLst>
          </a:prstGeom>
          <a:solidFill>
            <a:srgbClr val="1E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8" name="Logo WH int zwart">
            <a:extLst>
              <a:ext uri="{FF2B5EF4-FFF2-40B4-BE49-F238E27FC236}">
                <a16:creationId xmlns:a16="http://schemas.microsoft.com/office/drawing/2014/main" id="{096FDE77-B6D4-3941-8B8D-7E4EBF3FCB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66136" y="5450937"/>
            <a:ext cx="1961853" cy="953787"/>
          </a:xfrm>
          <a:prstGeom prst="rect">
            <a:avLst/>
          </a:prstGeom>
        </p:spPr>
      </p:pic>
      <p:pic>
        <p:nvPicPr>
          <p:cNvPr id="5" name="W-quote-zwart">
            <a:extLst>
              <a:ext uri="{FF2B5EF4-FFF2-40B4-BE49-F238E27FC236}">
                <a16:creationId xmlns:a16="http://schemas.microsoft.com/office/drawing/2014/main" id="{C11788C3-6B89-0A41-8BA4-7B59111407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33954" y="1380555"/>
            <a:ext cx="1260837" cy="1260345"/>
          </a:xfrm>
          <a:prstGeom prst="rect">
            <a:avLst/>
          </a:prstGeom>
        </p:spPr>
      </p:pic>
      <p:sp>
        <p:nvSpPr>
          <p:cNvPr id="2" name="Quote"/>
          <p:cNvSpPr>
            <a:spLocks noGrp="1"/>
          </p:cNvSpPr>
          <p:nvPr>
            <p:ph type="ctrTitle" hasCustomPrompt="1"/>
          </p:nvPr>
        </p:nvSpPr>
        <p:spPr>
          <a:xfrm>
            <a:off x="2735772" y="1764602"/>
            <a:ext cx="7902486" cy="3687445"/>
          </a:xfrm>
        </p:spPr>
        <p:txBody>
          <a:bodyPr anchor="t">
            <a:normAutofit/>
          </a:bodyPr>
          <a:lstStyle>
            <a:lvl1pPr algn="l">
              <a:lnSpc>
                <a:spcPct val="100000"/>
              </a:lnSpc>
              <a:defRPr sz="5499" b="1" i="1" u="sng">
                <a:latin typeface="Roboto Black" panose="02000000000000000000" pitchFamily="2" charset="0"/>
                <a:ea typeface="Roboto Black" panose="02000000000000000000" pitchFamily="2" charset="0"/>
              </a:defRPr>
            </a:lvl1pPr>
          </a:lstStyle>
          <a:p>
            <a:r>
              <a:rPr lang="nl-NL"/>
              <a:t>aar is de </a:t>
            </a:r>
            <a:r>
              <a:rPr lang="nl-NL" err="1"/>
              <a:t>placeholder</a:t>
            </a:r>
            <a:r>
              <a:rPr lang="nl-NL"/>
              <a:t> voor een interessante vraag of quote?</a:t>
            </a:r>
            <a:endParaRPr lang="en-US"/>
          </a:p>
        </p:txBody>
      </p:sp>
    </p:spTree>
    <p:extLst>
      <p:ext uri="{BB962C8B-B14F-4D97-AF65-F5344CB8AC3E}">
        <p14:creationId xmlns:p14="http://schemas.microsoft.com/office/powerpoint/2010/main" val="15340875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mpagnedia-Tekst-GROEN">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10638" y="-6928"/>
            <a:ext cx="5305762" cy="6864928"/>
          </a:xfrm>
          <a:prstGeom prst="rect">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1" name="Vlak rechts">
            <a:extLst>
              <a:ext uri="{FF2B5EF4-FFF2-40B4-BE49-F238E27FC236}">
                <a16:creationId xmlns:a16="http://schemas.microsoft.com/office/drawing/2014/main" id="{E8561B04-8EC8-EB41-AEDC-00751FE368BD}"/>
              </a:ext>
            </a:extLst>
          </p:cNvPr>
          <p:cNvSpPr/>
          <p:nvPr userDrawn="1"/>
        </p:nvSpPr>
        <p:spPr>
          <a:xfrm>
            <a:off x="6892588" y="-6928"/>
            <a:ext cx="5305762" cy="6864928"/>
          </a:xfrm>
          <a:prstGeom prst="rect">
            <a:avLst/>
          </a:prstGeom>
          <a:solidFill>
            <a:srgbClr val="45B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0" name="Vlak midden">
            <a:extLst>
              <a:ext uri="{FF2B5EF4-FFF2-40B4-BE49-F238E27FC236}">
                <a16:creationId xmlns:a16="http://schemas.microsoft.com/office/drawing/2014/main" id="{D40FCAC0-591A-AA4F-A753-6B0E2B9CD1BC}"/>
              </a:ext>
            </a:extLst>
          </p:cNvPr>
          <p:cNvSpPr>
            <a:spLocks noChangeAspect="1"/>
          </p:cNvSpPr>
          <p:nvPr userDrawn="1"/>
        </p:nvSpPr>
        <p:spPr>
          <a:xfrm>
            <a:off x="1421475" y="0"/>
            <a:ext cx="9642655" cy="6858000"/>
          </a:xfrm>
          <a:prstGeom prst="parallelogram">
            <a:avLst>
              <a:gd name="adj" fmla="val 28517"/>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8" name="Logo WH int zwart">
            <a:extLst>
              <a:ext uri="{FF2B5EF4-FFF2-40B4-BE49-F238E27FC236}">
                <a16:creationId xmlns:a16="http://schemas.microsoft.com/office/drawing/2014/main" id="{810EDD9C-CE38-D547-8BBD-71D7841BD7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66136" y="5450937"/>
            <a:ext cx="1961853" cy="953787"/>
          </a:xfrm>
          <a:prstGeom prst="rect">
            <a:avLst/>
          </a:prstGeom>
        </p:spPr>
      </p:pic>
      <p:pic>
        <p:nvPicPr>
          <p:cNvPr id="5" name="W-quote-zwart">
            <a:extLst>
              <a:ext uri="{FF2B5EF4-FFF2-40B4-BE49-F238E27FC236}">
                <a16:creationId xmlns:a16="http://schemas.microsoft.com/office/drawing/2014/main" id="{C11788C3-6B89-0A41-8BA4-7B59111407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33954" y="1380555"/>
            <a:ext cx="1260837" cy="1260345"/>
          </a:xfrm>
          <a:prstGeom prst="rect">
            <a:avLst/>
          </a:prstGeom>
        </p:spPr>
      </p:pic>
      <p:sp>
        <p:nvSpPr>
          <p:cNvPr id="2" name="Quote"/>
          <p:cNvSpPr>
            <a:spLocks noGrp="1"/>
          </p:cNvSpPr>
          <p:nvPr>
            <p:ph type="ctrTitle" hasCustomPrompt="1"/>
          </p:nvPr>
        </p:nvSpPr>
        <p:spPr>
          <a:xfrm>
            <a:off x="2735772" y="1764602"/>
            <a:ext cx="7902486" cy="3687445"/>
          </a:xfrm>
        </p:spPr>
        <p:txBody>
          <a:bodyPr anchor="t">
            <a:normAutofit/>
          </a:bodyPr>
          <a:lstStyle>
            <a:lvl1pPr algn="l">
              <a:lnSpc>
                <a:spcPct val="100000"/>
              </a:lnSpc>
              <a:defRPr sz="5499" b="1" i="1" u="sng">
                <a:latin typeface="Roboto Black" panose="02000000000000000000" pitchFamily="2" charset="0"/>
                <a:ea typeface="Roboto Black" panose="02000000000000000000" pitchFamily="2" charset="0"/>
              </a:defRPr>
            </a:lvl1pPr>
          </a:lstStyle>
          <a:p>
            <a:r>
              <a:rPr lang="nl-NL"/>
              <a:t>aar is de </a:t>
            </a:r>
            <a:r>
              <a:rPr lang="nl-NL" err="1"/>
              <a:t>placeholder</a:t>
            </a:r>
            <a:r>
              <a:rPr lang="nl-NL"/>
              <a:t> voor een interessante vraag of quote?</a:t>
            </a:r>
            <a:endParaRPr lang="en-US"/>
          </a:p>
        </p:txBody>
      </p:sp>
    </p:spTree>
    <p:extLst>
      <p:ext uri="{BB962C8B-B14F-4D97-AF65-F5344CB8AC3E}">
        <p14:creationId xmlns:p14="http://schemas.microsoft.com/office/powerpoint/2010/main" val="1818344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mpagnedia-Tekst-ROZE">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10638" y="-6928"/>
            <a:ext cx="5305762" cy="6864928"/>
          </a:xfrm>
          <a:prstGeom prst="rect">
            <a:avLst/>
          </a:prstGeom>
          <a:solidFill>
            <a:srgbClr val="F2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1" name="Vlak rechts">
            <a:extLst>
              <a:ext uri="{FF2B5EF4-FFF2-40B4-BE49-F238E27FC236}">
                <a16:creationId xmlns:a16="http://schemas.microsoft.com/office/drawing/2014/main" id="{E8561B04-8EC8-EB41-AEDC-00751FE368BD}"/>
              </a:ext>
            </a:extLst>
          </p:cNvPr>
          <p:cNvSpPr/>
          <p:nvPr userDrawn="1"/>
        </p:nvSpPr>
        <p:spPr>
          <a:xfrm>
            <a:off x="6892588" y="-6928"/>
            <a:ext cx="5305762" cy="6864928"/>
          </a:xfrm>
          <a:prstGeom prst="rect">
            <a:avLst/>
          </a:prstGeom>
          <a:solidFill>
            <a:srgbClr val="EE3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0" name="Vlak midden">
            <a:extLst>
              <a:ext uri="{FF2B5EF4-FFF2-40B4-BE49-F238E27FC236}">
                <a16:creationId xmlns:a16="http://schemas.microsoft.com/office/drawing/2014/main" id="{11FE9FE8-9870-4341-A6D3-173AA882EAA3}"/>
              </a:ext>
            </a:extLst>
          </p:cNvPr>
          <p:cNvSpPr>
            <a:spLocks noChangeAspect="1"/>
          </p:cNvSpPr>
          <p:nvPr userDrawn="1"/>
        </p:nvSpPr>
        <p:spPr>
          <a:xfrm>
            <a:off x="1421475" y="0"/>
            <a:ext cx="9642655" cy="6858000"/>
          </a:xfrm>
          <a:prstGeom prst="parallelogram">
            <a:avLst>
              <a:gd name="adj" fmla="val 28517"/>
            </a:avLst>
          </a:prstGeom>
          <a:solidFill>
            <a:srgbClr val="F16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8" name="Logo WH int zwart">
            <a:extLst>
              <a:ext uri="{FF2B5EF4-FFF2-40B4-BE49-F238E27FC236}">
                <a16:creationId xmlns:a16="http://schemas.microsoft.com/office/drawing/2014/main" id="{E848B45A-16F4-EC4F-87A5-8613B6BC95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66136" y="5450937"/>
            <a:ext cx="1961853" cy="953787"/>
          </a:xfrm>
          <a:prstGeom prst="rect">
            <a:avLst/>
          </a:prstGeom>
        </p:spPr>
      </p:pic>
      <p:pic>
        <p:nvPicPr>
          <p:cNvPr id="5" name="W-quote-zwart">
            <a:extLst>
              <a:ext uri="{FF2B5EF4-FFF2-40B4-BE49-F238E27FC236}">
                <a16:creationId xmlns:a16="http://schemas.microsoft.com/office/drawing/2014/main" id="{C11788C3-6B89-0A41-8BA4-7B59111407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33954" y="1380555"/>
            <a:ext cx="1260837" cy="1260345"/>
          </a:xfrm>
          <a:prstGeom prst="rect">
            <a:avLst/>
          </a:prstGeom>
        </p:spPr>
      </p:pic>
      <p:sp>
        <p:nvSpPr>
          <p:cNvPr id="2" name="Quote"/>
          <p:cNvSpPr>
            <a:spLocks noGrp="1"/>
          </p:cNvSpPr>
          <p:nvPr>
            <p:ph type="ctrTitle" hasCustomPrompt="1"/>
          </p:nvPr>
        </p:nvSpPr>
        <p:spPr>
          <a:xfrm>
            <a:off x="2735772" y="1764602"/>
            <a:ext cx="7902486" cy="3687445"/>
          </a:xfrm>
        </p:spPr>
        <p:txBody>
          <a:bodyPr anchor="t">
            <a:normAutofit/>
          </a:bodyPr>
          <a:lstStyle>
            <a:lvl1pPr algn="l">
              <a:lnSpc>
                <a:spcPct val="100000"/>
              </a:lnSpc>
              <a:defRPr sz="5499" b="1" i="1" u="sng">
                <a:latin typeface="Roboto Black" panose="02000000000000000000" pitchFamily="2" charset="0"/>
                <a:ea typeface="Roboto Black" panose="02000000000000000000" pitchFamily="2" charset="0"/>
              </a:defRPr>
            </a:lvl1pPr>
          </a:lstStyle>
          <a:p>
            <a:r>
              <a:rPr lang="nl-NL"/>
              <a:t>aar is de </a:t>
            </a:r>
            <a:r>
              <a:rPr lang="nl-NL" err="1"/>
              <a:t>placeholder</a:t>
            </a:r>
            <a:r>
              <a:rPr lang="nl-NL"/>
              <a:t> voor een interessante vraag of quote?</a:t>
            </a:r>
            <a:endParaRPr lang="en-US"/>
          </a:p>
        </p:txBody>
      </p:sp>
    </p:spTree>
    <p:extLst>
      <p:ext uri="{BB962C8B-B14F-4D97-AF65-F5344CB8AC3E}">
        <p14:creationId xmlns:p14="http://schemas.microsoft.com/office/powerpoint/2010/main" val="38134830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mpagnedia-Tekst met beeld-GEEL">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10636" y="-6928"/>
            <a:ext cx="2485047" cy="6864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1" name="Vlak rechts">
            <a:extLst>
              <a:ext uri="{FF2B5EF4-FFF2-40B4-BE49-F238E27FC236}">
                <a16:creationId xmlns:a16="http://schemas.microsoft.com/office/drawing/2014/main" id="{E8561B04-8EC8-EB41-AEDC-00751FE368BD}"/>
              </a:ext>
            </a:extLst>
          </p:cNvPr>
          <p:cNvSpPr/>
          <p:nvPr userDrawn="1"/>
        </p:nvSpPr>
        <p:spPr>
          <a:xfrm>
            <a:off x="6892588" y="-6928"/>
            <a:ext cx="5305762" cy="68649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2" name="Vlak midden">
            <a:extLst>
              <a:ext uri="{FF2B5EF4-FFF2-40B4-BE49-F238E27FC236}">
                <a16:creationId xmlns:a16="http://schemas.microsoft.com/office/drawing/2014/main" id="{10885C01-C9F8-4441-A8A3-E7A590358E4C}"/>
              </a:ext>
            </a:extLst>
          </p:cNvPr>
          <p:cNvSpPr>
            <a:spLocks noChangeAspect="1"/>
          </p:cNvSpPr>
          <p:nvPr userDrawn="1"/>
        </p:nvSpPr>
        <p:spPr>
          <a:xfrm>
            <a:off x="1" y="0"/>
            <a:ext cx="6422228" cy="6858000"/>
          </a:xfrm>
          <a:prstGeom prst="parallelogram">
            <a:avLst>
              <a:gd name="adj" fmla="val 3085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5" name="W-quote-zwart">
            <a:extLst>
              <a:ext uri="{FF2B5EF4-FFF2-40B4-BE49-F238E27FC236}">
                <a16:creationId xmlns:a16="http://schemas.microsoft.com/office/drawing/2014/main" id="{C11788C3-6B89-0A41-8BA4-7B59111407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0212" y="642938"/>
            <a:ext cx="1047863" cy="1047455"/>
          </a:xfrm>
          <a:prstGeom prst="rect">
            <a:avLst/>
          </a:prstGeom>
        </p:spPr>
      </p:pic>
      <p:pic>
        <p:nvPicPr>
          <p:cNvPr id="9" name="Logo WH int zwart">
            <a:extLst>
              <a:ext uri="{FF2B5EF4-FFF2-40B4-BE49-F238E27FC236}">
                <a16:creationId xmlns:a16="http://schemas.microsoft.com/office/drawing/2014/main" id="{0096C4E4-97CB-7947-8117-3917F49C9EE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6136" y="5450937"/>
            <a:ext cx="1961853" cy="953787"/>
          </a:xfrm>
          <a:prstGeom prst="rect">
            <a:avLst/>
          </a:prstGeom>
        </p:spPr>
      </p:pic>
      <p:sp>
        <p:nvSpPr>
          <p:cNvPr id="13" name="Tijdelijke aanduiding afbeelding">
            <a:extLst>
              <a:ext uri="{FF2B5EF4-FFF2-40B4-BE49-F238E27FC236}">
                <a16:creationId xmlns:a16="http://schemas.microsoft.com/office/drawing/2014/main" id="{CFCFD8D0-AD7C-5147-A994-6115A39B9751}"/>
              </a:ext>
            </a:extLst>
          </p:cNvPr>
          <p:cNvSpPr>
            <a:spLocks noGrp="1"/>
          </p:cNvSpPr>
          <p:nvPr>
            <p:ph type="pic" sz="quarter" idx="13"/>
          </p:nvPr>
        </p:nvSpPr>
        <p:spPr>
          <a:xfrm>
            <a:off x="4347135" y="-23396"/>
            <a:ext cx="6707930" cy="6895517"/>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 name="connsiteX0" fmla="*/ 3949688 w 13410621"/>
              <a:gd name="connsiteY0" fmla="*/ 23077 h 13805322"/>
              <a:gd name="connsiteX1" fmla="*/ 13410621 w 13410621"/>
              <a:gd name="connsiteY1" fmla="*/ 0 h 13805322"/>
              <a:gd name="connsiteX2" fmla="*/ 8224359 w 13410621"/>
              <a:gd name="connsiteY2" fmla="*/ 13805322 h 13805322"/>
              <a:gd name="connsiteX3" fmla="*/ 0 w 13410621"/>
              <a:gd name="connsiteY3" fmla="*/ 13781646 h 13805322"/>
              <a:gd name="connsiteX4" fmla="*/ 3949688 w 13410621"/>
              <a:gd name="connsiteY4" fmla="*/ 23077 h 13805322"/>
              <a:gd name="connsiteX0" fmla="*/ 3949688 w 13410621"/>
              <a:gd name="connsiteY0" fmla="*/ 23077 h 13805322"/>
              <a:gd name="connsiteX1" fmla="*/ 13410621 w 13410621"/>
              <a:gd name="connsiteY1" fmla="*/ 0 h 13805322"/>
              <a:gd name="connsiteX2" fmla="*/ 8224359 w 13410621"/>
              <a:gd name="connsiteY2" fmla="*/ 13805322 h 13805322"/>
              <a:gd name="connsiteX3" fmla="*/ 0 w 13410621"/>
              <a:gd name="connsiteY3" fmla="*/ 13781646 h 13805322"/>
              <a:gd name="connsiteX4" fmla="*/ 3949688 w 13410621"/>
              <a:gd name="connsiteY4" fmla="*/ 23077 h 13805322"/>
              <a:gd name="connsiteX0" fmla="*/ 3949688 w 13410621"/>
              <a:gd name="connsiteY0" fmla="*/ 23077 h 13791034"/>
              <a:gd name="connsiteX1" fmla="*/ 13410621 w 13410621"/>
              <a:gd name="connsiteY1" fmla="*/ 0 h 13791034"/>
              <a:gd name="connsiteX2" fmla="*/ 9424509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24509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0621" h="13791034">
                <a:moveTo>
                  <a:pt x="3949688" y="23077"/>
                </a:moveTo>
                <a:lnTo>
                  <a:pt x="13410621" y="0"/>
                </a:lnTo>
                <a:cubicBezTo>
                  <a:pt x="12077560" y="4597301"/>
                  <a:pt x="10724429" y="9282258"/>
                  <a:pt x="9438797" y="13791034"/>
                </a:cubicBezTo>
                <a:lnTo>
                  <a:pt x="0" y="13781646"/>
                </a:lnTo>
                <a:lnTo>
                  <a:pt x="3949688" y="23077"/>
                </a:lnTo>
                <a:close/>
              </a:path>
            </a:pathLst>
          </a:custGeom>
          <a:blipFill dpi="0" rotWithShape="0">
            <a:blip r:embed="rId4" cstate="screen">
              <a:extLst>
                <a:ext uri="{28A0092B-C50C-407E-A947-70E740481C1C}">
                  <a14:useLocalDpi xmlns:a14="http://schemas.microsoft.com/office/drawing/2010/main"/>
                </a:ext>
              </a:extLst>
            </a:blip>
            <a:srcRect/>
            <a:stretch>
              <a:fillRect t="11" b="11"/>
            </a:stretch>
          </a:blipFill>
        </p:spPr>
        <p:txBody>
          <a:bodyPr anchor="ctr"/>
          <a:lstStyle>
            <a:lvl1pPr algn="ctr">
              <a:defRPr/>
            </a:lvl1pPr>
          </a:lstStyle>
          <a:p>
            <a:r>
              <a:rPr lang="nl-NL"/>
              <a:t>Klik op het pictogram als u een afbeelding wilt toevoegen</a:t>
            </a:r>
          </a:p>
        </p:txBody>
      </p:sp>
      <p:sp>
        <p:nvSpPr>
          <p:cNvPr id="2" name="Quote"/>
          <p:cNvSpPr>
            <a:spLocks noGrp="1"/>
          </p:cNvSpPr>
          <p:nvPr>
            <p:ph type="ctrTitle" hasCustomPrompt="1"/>
          </p:nvPr>
        </p:nvSpPr>
        <p:spPr>
          <a:xfrm>
            <a:off x="1594052" y="990490"/>
            <a:ext cx="3460278" cy="5657215"/>
          </a:xfrm>
        </p:spPr>
        <p:txBody>
          <a:bodyPr anchor="t">
            <a:normAutofit/>
          </a:bodyPr>
          <a:lstStyle>
            <a:lvl1pPr algn="l">
              <a:lnSpc>
                <a:spcPct val="100000"/>
              </a:lnSpc>
              <a:defRPr sz="4499" b="1" i="1" u="sng">
                <a:latin typeface="Roboto Black" panose="02000000000000000000" pitchFamily="2" charset="0"/>
                <a:ea typeface="Roboto Black" panose="02000000000000000000" pitchFamily="2" charset="0"/>
              </a:defRPr>
            </a:lvl1pPr>
          </a:lstStyle>
          <a:p>
            <a:r>
              <a:rPr lang="nl-NL"/>
              <a:t>aar is de </a:t>
            </a:r>
            <a:r>
              <a:rPr lang="nl-NL" err="1"/>
              <a:t>placeholder</a:t>
            </a:r>
            <a:r>
              <a:rPr lang="nl-NL"/>
              <a:t> voor een interessante vraag of quote met beeld?</a:t>
            </a:r>
            <a:endParaRPr lang="en-US"/>
          </a:p>
        </p:txBody>
      </p:sp>
    </p:spTree>
    <p:extLst>
      <p:ext uri="{BB962C8B-B14F-4D97-AF65-F5344CB8AC3E}">
        <p14:creationId xmlns:p14="http://schemas.microsoft.com/office/powerpoint/2010/main" val="10865437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Beeld-GROEN">
    <p:bg>
      <p:bgRef idx="1001">
        <a:schemeClr val="bg1"/>
      </p:bgRef>
    </p:bg>
    <p:spTree>
      <p:nvGrpSpPr>
        <p:cNvPr id="1" name=""/>
        <p:cNvGrpSpPr/>
        <p:nvPr/>
      </p:nvGrpSpPr>
      <p:grpSpPr>
        <a:xfrm>
          <a:off x="0" y="0"/>
          <a:ext cx="0" cy="0"/>
          <a:chOff x="0" y="0"/>
          <a:chExt cx="0" cy="0"/>
        </a:xfrm>
      </p:grpSpPr>
      <p:sp>
        <p:nvSpPr>
          <p:cNvPr id="10" name="Vlak links">
            <a:extLst>
              <a:ext uri="{FF2B5EF4-FFF2-40B4-BE49-F238E27FC236}">
                <a16:creationId xmlns:a16="http://schemas.microsoft.com/office/drawing/2014/main" id="{161B2B1C-EDC4-1241-B6C4-57348FCB2B18}"/>
              </a:ext>
            </a:extLst>
          </p:cNvPr>
          <p:cNvSpPr/>
          <p:nvPr userDrawn="1"/>
        </p:nvSpPr>
        <p:spPr>
          <a:xfrm>
            <a:off x="-6929" y="-6928"/>
            <a:ext cx="6451810" cy="6864928"/>
          </a:xfrm>
          <a:custGeom>
            <a:avLst/>
            <a:gdLst>
              <a:gd name="connsiteX0" fmla="*/ 0 w 8963891"/>
              <a:gd name="connsiteY0" fmla="*/ 0 h 13716000"/>
              <a:gd name="connsiteX1" fmla="*/ 8963891 w 8963891"/>
              <a:gd name="connsiteY1" fmla="*/ 0 h 13716000"/>
              <a:gd name="connsiteX2" fmla="*/ 8963891 w 8963891"/>
              <a:gd name="connsiteY2" fmla="*/ 13716000 h 13716000"/>
              <a:gd name="connsiteX3" fmla="*/ 0 w 8963891"/>
              <a:gd name="connsiteY3" fmla="*/ 13716000 h 13716000"/>
              <a:gd name="connsiteX4" fmla="*/ 0 w 8963891"/>
              <a:gd name="connsiteY4" fmla="*/ 0 h 13716000"/>
              <a:gd name="connsiteX0" fmla="*/ 0 w 13009418"/>
              <a:gd name="connsiteY0" fmla="*/ 13854 h 13729854"/>
              <a:gd name="connsiteX1" fmla="*/ 13009418 w 13009418"/>
              <a:gd name="connsiteY1" fmla="*/ 0 h 13729854"/>
              <a:gd name="connsiteX2" fmla="*/ 8963891 w 13009418"/>
              <a:gd name="connsiteY2" fmla="*/ 13729854 h 13729854"/>
              <a:gd name="connsiteX3" fmla="*/ 0 w 13009418"/>
              <a:gd name="connsiteY3" fmla="*/ 13729854 h 13729854"/>
              <a:gd name="connsiteX4" fmla="*/ 0 w 13009418"/>
              <a:gd name="connsiteY4" fmla="*/ 13854 h 13729854"/>
              <a:gd name="connsiteX0" fmla="*/ 0 w 13050981"/>
              <a:gd name="connsiteY0" fmla="*/ 83127 h 13799127"/>
              <a:gd name="connsiteX1" fmla="*/ 13050981 w 13050981"/>
              <a:gd name="connsiteY1" fmla="*/ 0 h 13799127"/>
              <a:gd name="connsiteX2" fmla="*/ 8963891 w 13050981"/>
              <a:gd name="connsiteY2" fmla="*/ 13799127 h 13799127"/>
              <a:gd name="connsiteX3" fmla="*/ 0 w 13050981"/>
              <a:gd name="connsiteY3" fmla="*/ 13799127 h 13799127"/>
              <a:gd name="connsiteX4" fmla="*/ 0 w 13050981"/>
              <a:gd name="connsiteY4" fmla="*/ 83127 h 13799127"/>
              <a:gd name="connsiteX0" fmla="*/ 0 w 13175672"/>
              <a:gd name="connsiteY0" fmla="*/ 0 h 13812982"/>
              <a:gd name="connsiteX1" fmla="*/ 13175672 w 13175672"/>
              <a:gd name="connsiteY1" fmla="*/ 13855 h 13812982"/>
              <a:gd name="connsiteX2" fmla="*/ 9088582 w 13175672"/>
              <a:gd name="connsiteY2" fmla="*/ 13812982 h 13812982"/>
              <a:gd name="connsiteX3" fmla="*/ 124691 w 13175672"/>
              <a:gd name="connsiteY3" fmla="*/ 13812982 h 13812982"/>
              <a:gd name="connsiteX4" fmla="*/ 0 w 13175672"/>
              <a:gd name="connsiteY4" fmla="*/ 0 h 13812982"/>
              <a:gd name="connsiteX0" fmla="*/ 166254 w 13050981"/>
              <a:gd name="connsiteY0" fmla="*/ 304800 h 13799127"/>
              <a:gd name="connsiteX1" fmla="*/ 13050981 w 13050981"/>
              <a:gd name="connsiteY1" fmla="*/ 0 h 13799127"/>
              <a:gd name="connsiteX2" fmla="*/ 8963891 w 13050981"/>
              <a:gd name="connsiteY2" fmla="*/ 13799127 h 13799127"/>
              <a:gd name="connsiteX3" fmla="*/ 0 w 13050981"/>
              <a:gd name="connsiteY3" fmla="*/ 13799127 h 13799127"/>
              <a:gd name="connsiteX4" fmla="*/ 166254 w 13050981"/>
              <a:gd name="connsiteY4" fmla="*/ 304800 h 13799127"/>
              <a:gd name="connsiteX0" fmla="*/ 0 w 13064836"/>
              <a:gd name="connsiteY0" fmla="*/ 83127 h 13799127"/>
              <a:gd name="connsiteX1" fmla="*/ 13064836 w 13064836"/>
              <a:gd name="connsiteY1" fmla="*/ 0 h 13799127"/>
              <a:gd name="connsiteX2" fmla="*/ 8977746 w 13064836"/>
              <a:gd name="connsiteY2" fmla="*/ 13799127 h 13799127"/>
              <a:gd name="connsiteX3" fmla="*/ 13855 w 13064836"/>
              <a:gd name="connsiteY3" fmla="*/ 13799127 h 13799127"/>
              <a:gd name="connsiteX4" fmla="*/ 0 w 13064836"/>
              <a:gd name="connsiteY4" fmla="*/ 83127 h 13799127"/>
              <a:gd name="connsiteX0" fmla="*/ 0 w 10030691"/>
              <a:gd name="connsiteY0" fmla="*/ 0 h 13716000"/>
              <a:gd name="connsiteX1" fmla="*/ 10030691 w 10030691"/>
              <a:gd name="connsiteY1" fmla="*/ 290945 h 13716000"/>
              <a:gd name="connsiteX2" fmla="*/ 8977746 w 10030691"/>
              <a:gd name="connsiteY2" fmla="*/ 13716000 h 13716000"/>
              <a:gd name="connsiteX3" fmla="*/ 13855 w 10030691"/>
              <a:gd name="connsiteY3" fmla="*/ 13716000 h 13716000"/>
              <a:gd name="connsiteX4" fmla="*/ 0 w 10030691"/>
              <a:gd name="connsiteY4" fmla="*/ 0 h 13716000"/>
              <a:gd name="connsiteX0" fmla="*/ 0 w 10432473"/>
              <a:gd name="connsiteY0" fmla="*/ 13855 h 13729855"/>
              <a:gd name="connsiteX1" fmla="*/ 10432473 w 10432473"/>
              <a:gd name="connsiteY1" fmla="*/ 0 h 13729855"/>
              <a:gd name="connsiteX2" fmla="*/ 8977746 w 10432473"/>
              <a:gd name="connsiteY2" fmla="*/ 13729855 h 13729855"/>
              <a:gd name="connsiteX3" fmla="*/ 13855 w 10432473"/>
              <a:gd name="connsiteY3" fmla="*/ 13729855 h 13729855"/>
              <a:gd name="connsiteX4" fmla="*/ 0 w 10432473"/>
              <a:gd name="connsiteY4" fmla="*/ 13855 h 13729855"/>
              <a:gd name="connsiteX0" fmla="*/ 0 w 12898582"/>
              <a:gd name="connsiteY0" fmla="*/ 13855 h 13729855"/>
              <a:gd name="connsiteX1" fmla="*/ 12898582 w 12898582"/>
              <a:gd name="connsiteY1" fmla="*/ 0 h 13729855"/>
              <a:gd name="connsiteX2" fmla="*/ 8977746 w 12898582"/>
              <a:gd name="connsiteY2" fmla="*/ 13729855 h 13729855"/>
              <a:gd name="connsiteX3" fmla="*/ 13855 w 12898582"/>
              <a:gd name="connsiteY3" fmla="*/ 13729855 h 13729855"/>
              <a:gd name="connsiteX4" fmla="*/ 0 w 12898582"/>
              <a:gd name="connsiteY4" fmla="*/ 13855 h 13729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8582" h="13729855">
                <a:moveTo>
                  <a:pt x="0" y="13855"/>
                </a:moveTo>
                <a:lnTo>
                  <a:pt x="12898582" y="0"/>
                </a:lnTo>
                <a:lnTo>
                  <a:pt x="8977746" y="13729855"/>
                </a:lnTo>
                <a:lnTo>
                  <a:pt x="13855" y="13729855"/>
                </a:lnTo>
                <a:cubicBezTo>
                  <a:pt x="9237" y="9157855"/>
                  <a:pt x="4618" y="4585855"/>
                  <a:pt x="0" y="13855"/>
                </a:cubicBezTo>
                <a:close/>
              </a:path>
            </a:pathLst>
          </a:cu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1" name="Vlak midden">
            <a:extLst>
              <a:ext uri="{FF2B5EF4-FFF2-40B4-BE49-F238E27FC236}">
                <a16:creationId xmlns:a16="http://schemas.microsoft.com/office/drawing/2014/main" id="{BD056CDF-82EF-B146-9CF5-986FC594446C}"/>
              </a:ext>
            </a:extLst>
          </p:cNvPr>
          <p:cNvSpPr>
            <a:spLocks noChangeAspect="1"/>
          </p:cNvSpPr>
          <p:nvPr userDrawn="1"/>
        </p:nvSpPr>
        <p:spPr>
          <a:xfrm>
            <a:off x="3587469" y="0"/>
            <a:ext cx="3819937" cy="6858000"/>
          </a:xfrm>
          <a:prstGeom prst="parallelogram">
            <a:avLst>
              <a:gd name="adj" fmla="val 51632"/>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4" name="Tijdelijke aanduiding afbeelding">
            <a:extLst>
              <a:ext uri="{FF2B5EF4-FFF2-40B4-BE49-F238E27FC236}">
                <a16:creationId xmlns:a16="http://schemas.microsoft.com/office/drawing/2014/main" id="{FFA1E4C9-403A-1448-8CE6-A84449037562}"/>
              </a:ext>
            </a:extLst>
          </p:cNvPr>
          <p:cNvSpPr>
            <a:spLocks noGrp="1" noChangeAspect="1"/>
          </p:cNvSpPr>
          <p:nvPr>
            <p:ph type="pic" sz="quarter" idx="13"/>
          </p:nvPr>
        </p:nvSpPr>
        <p:spPr>
          <a:xfrm>
            <a:off x="5420887" y="-12764"/>
            <a:ext cx="6883183" cy="6880191"/>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5758" h="13760381">
                <a:moveTo>
                  <a:pt x="3949688" y="1812"/>
                </a:moveTo>
                <a:lnTo>
                  <a:pt x="13575758" y="0"/>
                </a:lnTo>
                <a:cubicBezTo>
                  <a:pt x="13571140" y="4580509"/>
                  <a:pt x="13566521" y="9161018"/>
                  <a:pt x="13561903" y="13741527"/>
                </a:cubicBezTo>
                <a:lnTo>
                  <a:pt x="0" y="13760381"/>
                </a:lnTo>
                <a:lnTo>
                  <a:pt x="3949688" y="1812"/>
                </a:lnTo>
                <a:close/>
              </a:path>
            </a:pathLst>
          </a:custGeom>
          <a:blipFill dpi="0" rotWithShape="0">
            <a:blip r:embed="rId2" cstate="screen">
              <a:extLst>
                <a:ext uri="{28A0092B-C50C-407E-A947-70E740481C1C}">
                  <a14:useLocalDpi xmlns:a14="http://schemas.microsoft.com/office/drawing/2010/main"/>
                </a:ext>
              </a:extLst>
            </a:blip>
            <a:srcRect/>
            <a:stretch>
              <a:fillRect t="4" r="673" b="4"/>
            </a:stretch>
          </a:blipFill>
        </p:spPr>
        <p:txBody>
          <a:bodyPr anchor="ctr"/>
          <a:lstStyle>
            <a:lvl1pPr algn="ctr">
              <a:defRPr/>
            </a:lvl1pPr>
          </a:lstStyle>
          <a:p>
            <a:r>
              <a:rPr lang="nl-NL"/>
              <a:t>Klik op het pictogram als u een afbeelding wilt toevoegen</a:t>
            </a:r>
          </a:p>
        </p:txBody>
      </p:sp>
      <p:pic>
        <p:nvPicPr>
          <p:cNvPr id="8" name="Logo WH int zwart">
            <a:extLst>
              <a:ext uri="{FF2B5EF4-FFF2-40B4-BE49-F238E27FC236}">
                <a16:creationId xmlns:a16="http://schemas.microsoft.com/office/drawing/2014/main" id="{1C33DEF4-DD60-A546-90B2-DBC0AB51CE1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9530" y="381001"/>
            <a:ext cx="1991263" cy="968085"/>
          </a:xfrm>
          <a:prstGeom prst="rect">
            <a:avLst/>
          </a:prstGeom>
        </p:spPr>
      </p:pic>
      <p:sp>
        <p:nvSpPr>
          <p:cNvPr id="3" name="Subtitel"/>
          <p:cNvSpPr>
            <a:spLocks noGrp="1"/>
          </p:cNvSpPr>
          <p:nvPr>
            <p:ph type="subTitle" idx="1"/>
          </p:nvPr>
        </p:nvSpPr>
        <p:spPr>
          <a:xfrm>
            <a:off x="601812" y="4801165"/>
            <a:ext cx="4272878" cy="777667"/>
          </a:xfrm>
        </p:spPr>
        <p:txBody>
          <a:bodyPr/>
          <a:lstStyle>
            <a:lvl1pPr marL="0" indent="0" algn="l">
              <a:buNone/>
              <a:defRPr sz="2400" b="1" i="0" u="sng">
                <a:latin typeface="Roboto" panose="02000000000000000000" pitchFamily="2" charset="0"/>
                <a:ea typeface="Roboto" panose="02000000000000000000" pitchFamily="2" charset="0"/>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a:t>Klikken om de ondertitelstijl van het model te bewerken</a:t>
            </a:r>
            <a:endParaRPr lang="en-US"/>
          </a:p>
        </p:txBody>
      </p:sp>
      <p:sp>
        <p:nvSpPr>
          <p:cNvPr id="2" name="Titel"/>
          <p:cNvSpPr>
            <a:spLocks noGrp="1"/>
          </p:cNvSpPr>
          <p:nvPr>
            <p:ph type="ctrTitle" hasCustomPrompt="1"/>
          </p:nvPr>
        </p:nvSpPr>
        <p:spPr>
          <a:xfrm>
            <a:off x="601812" y="2338325"/>
            <a:ext cx="4670075" cy="2153653"/>
          </a:xfrm>
        </p:spPr>
        <p:txBody>
          <a:bodyPr anchor="t">
            <a:normAutofit/>
          </a:bodyPr>
          <a:lstStyle>
            <a:lvl1pPr algn="l">
              <a:lnSpc>
                <a:spcPts val="5499"/>
              </a:lnSpc>
              <a:defRPr sz="4799" b="1" i="0">
                <a:latin typeface="Roboto Black" panose="02000000000000000000" pitchFamily="2" charset="0"/>
                <a:ea typeface="Roboto Black" panose="02000000000000000000" pitchFamily="2" charset="0"/>
              </a:defRPr>
            </a:lvl1pPr>
          </a:lstStyle>
          <a:p>
            <a:r>
              <a:rPr lang="nl-NL"/>
              <a:t>Klik om stijl van de titel te bewerken</a:t>
            </a:r>
            <a:endParaRPr lang="en-US"/>
          </a:p>
        </p:txBody>
      </p:sp>
    </p:spTree>
    <p:extLst>
      <p:ext uri="{BB962C8B-B14F-4D97-AF65-F5344CB8AC3E}">
        <p14:creationId xmlns:p14="http://schemas.microsoft.com/office/powerpoint/2010/main" val="3870379551"/>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mpagnedia-Tekst met beeld-BLAUW">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10636" y="-6928"/>
            <a:ext cx="2485047" cy="6864928"/>
          </a:xfrm>
          <a:prstGeom prst="rect">
            <a:avLst/>
          </a:prstGeom>
          <a:solidFill>
            <a:srgbClr val="459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1" name="Vlak rechts">
            <a:extLst>
              <a:ext uri="{FF2B5EF4-FFF2-40B4-BE49-F238E27FC236}">
                <a16:creationId xmlns:a16="http://schemas.microsoft.com/office/drawing/2014/main" id="{E8561B04-8EC8-EB41-AEDC-00751FE368BD}"/>
              </a:ext>
            </a:extLst>
          </p:cNvPr>
          <p:cNvSpPr/>
          <p:nvPr userDrawn="1"/>
        </p:nvSpPr>
        <p:spPr>
          <a:xfrm>
            <a:off x="6892588" y="-6928"/>
            <a:ext cx="5305762" cy="6864928"/>
          </a:xfrm>
          <a:prstGeom prst="rect">
            <a:avLst/>
          </a:prstGeom>
          <a:solidFill>
            <a:srgbClr val="84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4" name="Vlak midden">
            <a:extLst>
              <a:ext uri="{FF2B5EF4-FFF2-40B4-BE49-F238E27FC236}">
                <a16:creationId xmlns:a16="http://schemas.microsoft.com/office/drawing/2014/main" id="{BADFF6E1-E7B5-5F4B-B511-B73DE8423083}"/>
              </a:ext>
            </a:extLst>
          </p:cNvPr>
          <p:cNvSpPr>
            <a:spLocks noChangeAspect="1"/>
          </p:cNvSpPr>
          <p:nvPr userDrawn="1"/>
        </p:nvSpPr>
        <p:spPr>
          <a:xfrm>
            <a:off x="1" y="0"/>
            <a:ext cx="6422228" cy="6858000"/>
          </a:xfrm>
          <a:prstGeom prst="parallelogram">
            <a:avLst>
              <a:gd name="adj" fmla="val 30859"/>
            </a:avLst>
          </a:prstGeom>
          <a:solidFill>
            <a:srgbClr val="1E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5" name="W-quote-zwart">
            <a:extLst>
              <a:ext uri="{FF2B5EF4-FFF2-40B4-BE49-F238E27FC236}">
                <a16:creationId xmlns:a16="http://schemas.microsoft.com/office/drawing/2014/main" id="{C11788C3-6B89-0A41-8BA4-7B59111407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0212" y="642938"/>
            <a:ext cx="1047863" cy="1047455"/>
          </a:xfrm>
          <a:prstGeom prst="rect">
            <a:avLst/>
          </a:prstGeom>
        </p:spPr>
      </p:pic>
      <p:pic>
        <p:nvPicPr>
          <p:cNvPr id="9" name="Logo WH int zwart">
            <a:extLst>
              <a:ext uri="{FF2B5EF4-FFF2-40B4-BE49-F238E27FC236}">
                <a16:creationId xmlns:a16="http://schemas.microsoft.com/office/drawing/2014/main" id="{EF3C8F00-126F-CF45-9B49-297B24E14D0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6136" y="5450937"/>
            <a:ext cx="1961853" cy="953787"/>
          </a:xfrm>
          <a:prstGeom prst="rect">
            <a:avLst/>
          </a:prstGeom>
        </p:spPr>
      </p:pic>
      <p:sp>
        <p:nvSpPr>
          <p:cNvPr id="13" name="Tijdelijke aanduiding afbeelding">
            <a:extLst>
              <a:ext uri="{FF2B5EF4-FFF2-40B4-BE49-F238E27FC236}">
                <a16:creationId xmlns:a16="http://schemas.microsoft.com/office/drawing/2014/main" id="{CFCFD8D0-AD7C-5147-A994-6115A39B9751}"/>
              </a:ext>
            </a:extLst>
          </p:cNvPr>
          <p:cNvSpPr>
            <a:spLocks noGrp="1"/>
          </p:cNvSpPr>
          <p:nvPr>
            <p:ph type="pic" sz="quarter" idx="13"/>
          </p:nvPr>
        </p:nvSpPr>
        <p:spPr>
          <a:xfrm>
            <a:off x="4347135" y="-23396"/>
            <a:ext cx="6707930" cy="6895517"/>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 name="connsiteX0" fmla="*/ 3949688 w 13410621"/>
              <a:gd name="connsiteY0" fmla="*/ 23077 h 13805322"/>
              <a:gd name="connsiteX1" fmla="*/ 13410621 w 13410621"/>
              <a:gd name="connsiteY1" fmla="*/ 0 h 13805322"/>
              <a:gd name="connsiteX2" fmla="*/ 8224359 w 13410621"/>
              <a:gd name="connsiteY2" fmla="*/ 13805322 h 13805322"/>
              <a:gd name="connsiteX3" fmla="*/ 0 w 13410621"/>
              <a:gd name="connsiteY3" fmla="*/ 13781646 h 13805322"/>
              <a:gd name="connsiteX4" fmla="*/ 3949688 w 13410621"/>
              <a:gd name="connsiteY4" fmla="*/ 23077 h 13805322"/>
              <a:gd name="connsiteX0" fmla="*/ 3949688 w 13410621"/>
              <a:gd name="connsiteY0" fmla="*/ 23077 h 13805322"/>
              <a:gd name="connsiteX1" fmla="*/ 13410621 w 13410621"/>
              <a:gd name="connsiteY1" fmla="*/ 0 h 13805322"/>
              <a:gd name="connsiteX2" fmla="*/ 8224359 w 13410621"/>
              <a:gd name="connsiteY2" fmla="*/ 13805322 h 13805322"/>
              <a:gd name="connsiteX3" fmla="*/ 0 w 13410621"/>
              <a:gd name="connsiteY3" fmla="*/ 13781646 h 13805322"/>
              <a:gd name="connsiteX4" fmla="*/ 3949688 w 13410621"/>
              <a:gd name="connsiteY4" fmla="*/ 23077 h 13805322"/>
              <a:gd name="connsiteX0" fmla="*/ 3949688 w 13410621"/>
              <a:gd name="connsiteY0" fmla="*/ 23077 h 13791034"/>
              <a:gd name="connsiteX1" fmla="*/ 13410621 w 13410621"/>
              <a:gd name="connsiteY1" fmla="*/ 0 h 13791034"/>
              <a:gd name="connsiteX2" fmla="*/ 9424509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24509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0621" h="13791034">
                <a:moveTo>
                  <a:pt x="3949688" y="23077"/>
                </a:moveTo>
                <a:lnTo>
                  <a:pt x="13410621" y="0"/>
                </a:lnTo>
                <a:cubicBezTo>
                  <a:pt x="12077560" y="4597301"/>
                  <a:pt x="10724429" y="9282258"/>
                  <a:pt x="9438797" y="13791034"/>
                </a:cubicBezTo>
                <a:lnTo>
                  <a:pt x="0" y="13781646"/>
                </a:lnTo>
                <a:lnTo>
                  <a:pt x="3949688" y="23077"/>
                </a:lnTo>
                <a:close/>
              </a:path>
            </a:pathLst>
          </a:custGeom>
          <a:blipFill dpi="0" rotWithShape="0">
            <a:blip r:embed="rId4" cstate="screen">
              <a:extLst>
                <a:ext uri="{28A0092B-C50C-407E-A947-70E740481C1C}">
                  <a14:useLocalDpi xmlns:a14="http://schemas.microsoft.com/office/drawing/2010/main"/>
                </a:ext>
              </a:extLst>
            </a:blip>
            <a:srcRect/>
            <a:stretch>
              <a:fillRect t="11" b="11"/>
            </a:stretch>
          </a:blipFill>
        </p:spPr>
        <p:txBody>
          <a:bodyPr anchor="ctr"/>
          <a:lstStyle>
            <a:lvl1pPr algn="ctr">
              <a:defRPr/>
            </a:lvl1pPr>
          </a:lstStyle>
          <a:p>
            <a:r>
              <a:rPr lang="nl-NL"/>
              <a:t>Klik op het pictogram als u een afbeelding wilt toevoegen</a:t>
            </a:r>
          </a:p>
        </p:txBody>
      </p:sp>
      <p:sp>
        <p:nvSpPr>
          <p:cNvPr id="2" name="Quote"/>
          <p:cNvSpPr>
            <a:spLocks noGrp="1"/>
          </p:cNvSpPr>
          <p:nvPr>
            <p:ph type="ctrTitle" hasCustomPrompt="1"/>
          </p:nvPr>
        </p:nvSpPr>
        <p:spPr>
          <a:xfrm>
            <a:off x="1594052" y="990490"/>
            <a:ext cx="3460278" cy="5657215"/>
          </a:xfrm>
        </p:spPr>
        <p:txBody>
          <a:bodyPr anchor="t">
            <a:normAutofit/>
          </a:bodyPr>
          <a:lstStyle>
            <a:lvl1pPr algn="l">
              <a:lnSpc>
                <a:spcPct val="100000"/>
              </a:lnSpc>
              <a:defRPr sz="4499" b="1" i="1" u="sng">
                <a:latin typeface="Roboto Black" panose="02000000000000000000" pitchFamily="2" charset="0"/>
                <a:ea typeface="Roboto Black" panose="02000000000000000000" pitchFamily="2" charset="0"/>
              </a:defRPr>
            </a:lvl1pPr>
          </a:lstStyle>
          <a:p>
            <a:r>
              <a:rPr lang="nl-NL"/>
              <a:t>aar is de </a:t>
            </a:r>
            <a:r>
              <a:rPr lang="nl-NL" err="1"/>
              <a:t>placeholder</a:t>
            </a:r>
            <a:r>
              <a:rPr lang="nl-NL"/>
              <a:t> voor een interessante vraag of quote met beeld?</a:t>
            </a:r>
            <a:endParaRPr lang="en-US"/>
          </a:p>
        </p:txBody>
      </p:sp>
    </p:spTree>
    <p:extLst>
      <p:ext uri="{BB962C8B-B14F-4D97-AF65-F5344CB8AC3E}">
        <p14:creationId xmlns:p14="http://schemas.microsoft.com/office/powerpoint/2010/main" val="26178614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mpagnedia-Tekst met beeld-GROEN">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10636" y="-6928"/>
            <a:ext cx="2485047" cy="6864928"/>
          </a:xfrm>
          <a:prstGeom prst="rect">
            <a:avLst/>
          </a:prstGeom>
          <a:solidFill>
            <a:srgbClr val="45B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1" name="Vlak rechts">
            <a:extLst>
              <a:ext uri="{FF2B5EF4-FFF2-40B4-BE49-F238E27FC236}">
                <a16:creationId xmlns:a16="http://schemas.microsoft.com/office/drawing/2014/main" id="{E8561B04-8EC8-EB41-AEDC-00751FE368BD}"/>
              </a:ext>
            </a:extLst>
          </p:cNvPr>
          <p:cNvSpPr/>
          <p:nvPr userDrawn="1"/>
        </p:nvSpPr>
        <p:spPr>
          <a:xfrm>
            <a:off x="6892588" y="-6928"/>
            <a:ext cx="5305762" cy="6864928"/>
          </a:xfrm>
          <a:prstGeom prst="rect">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2" name="Vlak midden">
            <a:extLst>
              <a:ext uri="{FF2B5EF4-FFF2-40B4-BE49-F238E27FC236}">
                <a16:creationId xmlns:a16="http://schemas.microsoft.com/office/drawing/2014/main" id="{6CF6F460-CA9B-6A45-86C8-ADFAAB7D0439}"/>
              </a:ext>
            </a:extLst>
          </p:cNvPr>
          <p:cNvSpPr>
            <a:spLocks noChangeAspect="1"/>
          </p:cNvSpPr>
          <p:nvPr userDrawn="1"/>
        </p:nvSpPr>
        <p:spPr>
          <a:xfrm>
            <a:off x="1" y="0"/>
            <a:ext cx="6422228" cy="6858000"/>
          </a:xfrm>
          <a:prstGeom prst="parallelogram">
            <a:avLst>
              <a:gd name="adj" fmla="val 30859"/>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5" name="W-quote-zwart">
            <a:extLst>
              <a:ext uri="{FF2B5EF4-FFF2-40B4-BE49-F238E27FC236}">
                <a16:creationId xmlns:a16="http://schemas.microsoft.com/office/drawing/2014/main" id="{C11788C3-6B89-0A41-8BA4-7B59111407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0212" y="642938"/>
            <a:ext cx="1047863" cy="1047455"/>
          </a:xfrm>
          <a:prstGeom prst="rect">
            <a:avLst/>
          </a:prstGeom>
        </p:spPr>
      </p:pic>
      <p:pic>
        <p:nvPicPr>
          <p:cNvPr id="9" name="Logo WH int zwart">
            <a:extLst>
              <a:ext uri="{FF2B5EF4-FFF2-40B4-BE49-F238E27FC236}">
                <a16:creationId xmlns:a16="http://schemas.microsoft.com/office/drawing/2014/main" id="{645D25B3-2CAE-274D-97C2-4093AD73BC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6136" y="5450937"/>
            <a:ext cx="1961853" cy="953787"/>
          </a:xfrm>
          <a:prstGeom prst="rect">
            <a:avLst/>
          </a:prstGeom>
        </p:spPr>
      </p:pic>
      <p:sp>
        <p:nvSpPr>
          <p:cNvPr id="13" name="Tijdelijke aanduiding afbeelding">
            <a:extLst>
              <a:ext uri="{FF2B5EF4-FFF2-40B4-BE49-F238E27FC236}">
                <a16:creationId xmlns:a16="http://schemas.microsoft.com/office/drawing/2014/main" id="{CFCFD8D0-AD7C-5147-A994-6115A39B9751}"/>
              </a:ext>
            </a:extLst>
          </p:cNvPr>
          <p:cNvSpPr>
            <a:spLocks noGrp="1"/>
          </p:cNvSpPr>
          <p:nvPr>
            <p:ph type="pic" sz="quarter" idx="13"/>
          </p:nvPr>
        </p:nvSpPr>
        <p:spPr>
          <a:xfrm>
            <a:off x="4347135" y="-23396"/>
            <a:ext cx="6707930" cy="6895517"/>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 name="connsiteX0" fmla="*/ 3949688 w 13410621"/>
              <a:gd name="connsiteY0" fmla="*/ 23077 h 13805322"/>
              <a:gd name="connsiteX1" fmla="*/ 13410621 w 13410621"/>
              <a:gd name="connsiteY1" fmla="*/ 0 h 13805322"/>
              <a:gd name="connsiteX2" fmla="*/ 8224359 w 13410621"/>
              <a:gd name="connsiteY2" fmla="*/ 13805322 h 13805322"/>
              <a:gd name="connsiteX3" fmla="*/ 0 w 13410621"/>
              <a:gd name="connsiteY3" fmla="*/ 13781646 h 13805322"/>
              <a:gd name="connsiteX4" fmla="*/ 3949688 w 13410621"/>
              <a:gd name="connsiteY4" fmla="*/ 23077 h 13805322"/>
              <a:gd name="connsiteX0" fmla="*/ 3949688 w 13410621"/>
              <a:gd name="connsiteY0" fmla="*/ 23077 h 13805322"/>
              <a:gd name="connsiteX1" fmla="*/ 13410621 w 13410621"/>
              <a:gd name="connsiteY1" fmla="*/ 0 h 13805322"/>
              <a:gd name="connsiteX2" fmla="*/ 8224359 w 13410621"/>
              <a:gd name="connsiteY2" fmla="*/ 13805322 h 13805322"/>
              <a:gd name="connsiteX3" fmla="*/ 0 w 13410621"/>
              <a:gd name="connsiteY3" fmla="*/ 13781646 h 13805322"/>
              <a:gd name="connsiteX4" fmla="*/ 3949688 w 13410621"/>
              <a:gd name="connsiteY4" fmla="*/ 23077 h 13805322"/>
              <a:gd name="connsiteX0" fmla="*/ 3949688 w 13410621"/>
              <a:gd name="connsiteY0" fmla="*/ 23077 h 13791034"/>
              <a:gd name="connsiteX1" fmla="*/ 13410621 w 13410621"/>
              <a:gd name="connsiteY1" fmla="*/ 0 h 13791034"/>
              <a:gd name="connsiteX2" fmla="*/ 9424509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24509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0621" h="13791034">
                <a:moveTo>
                  <a:pt x="3949688" y="23077"/>
                </a:moveTo>
                <a:lnTo>
                  <a:pt x="13410621" y="0"/>
                </a:lnTo>
                <a:cubicBezTo>
                  <a:pt x="12077560" y="4597301"/>
                  <a:pt x="10724429" y="9282258"/>
                  <a:pt x="9438797" y="13791034"/>
                </a:cubicBezTo>
                <a:lnTo>
                  <a:pt x="0" y="13781646"/>
                </a:lnTo>
                <a:lnTo>
                  <a:pt x="3949688" y="23077"/>
                </a:lnTo>
                <a:close/>
              </a:path>
            </a:pathLst>
          </a:custGeom>
          <a:blipFill dpi="0" rotWithShape="0">
            <a:blip r:embed="rId4" cstate="screen">
              <a:extLst>
                <a:ext uri="{28A0092B-C50C-407E-A947-70E740481C1C}">
                  <a14:useLocalDpi xmlns:a14="http://schemas.microsoft.com/office/drawing/2010/main"/>
                </a:ext>
              </a:extLst>
            </a:blip>
            <a:srcRect/>
            <a:stretch>
              <a:fillRect t="11" b="11"/>
            </a:stretch>
          </a:blipFill>
        </p:spPr>
        <p:txBody>
          <a:bodyPr anchor="ctr"/>
          <a:lstStyle>
            <a:lvl1pPr algn="ctr">
              <a:defRPr/>
            </a:lvl1pPr>
          </a:lstStyle>
          <a:p>
            <a:r>
              <a:rPr lang="nl-NL"/>
              <a:t>Klik op het pictogram als u een afbeelding wilt toevoegen</a:t>
            </a:r>
          </a:p>
        </p:txBody>
      </p:sp>
      <p:sp>
        <p:nvSpPr>
          <p:cNvPr id="2" name="Quote"/>
          <p:cNvSpPr>
            <a:spLocks noGrp="1"/>
          </p:cNvSpPr>
          <p:nvPr>
            <p:ph type="ctrTitle" hasCustomPrompt="1"/>
          </p:nvPr>
        </p:nvSpPr>
        <p:spPr>
          <a:xfrm>
            <a:off x="1594052" y="990490"/>
            <a:ext cx="3460278" cy="5657215"/>
          </a:xfrm>
        </p:spPr>
        <p:txBody>
          <a:bodyPr anchor="t">
            <a:normAutofit/>
          </a:bodyPr>
          <a:lstStyle>
            <a:lvl1pPr algn="l">
              <a:lnSpc>
                <a:spcPct val="100000"/>
              </a:lnSpc>
              <a:defRPr sz="4499" b="1" i="1" u="sng">
                <a:latin typeface="Roboto Black" panose="02000000000000000000" pitchFamily="2" charset="0"/>
                <a:ea typeface="Roboto Black" panose="02000000000000000000" pitchFamily="2" charset="0"/>
              </a:defRPr>
            </a:lvl1pPr>
          </a:lstStyle>
          <a:p>
            <a:r>
              <a:rPr lang="nl-NL"/>
              <a:t>aar is de </a:t>
            </a:r>
            <a:r>
              <a:rPr lang="nl-NL" err="1"/>
              <a:t>placeholder</a:t>
            </a:r>
            <a:r>
              <a:rPr lang="nl-NL"/>
              <a:t> voor een interessante vraag of quote met beeld?</a:t>
            </a:r>
            <a:endParaRPr lang="en-US"/>
          </a:p>
        </p:txBody>
      </p:sp>
    </p:spTree>
    <p:extLst>
      <p:ext uri="{BB962C8B-B14F-4D97-AF65-F5344CB8AC3E}">
        <p14:creationId xmlns:p14="http://schemas.microsoft.com/office/powerpoint/2010/main" val="36645280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mpagnedia-Tekst met beeld-ROZE">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10636" y="-6928"/>
            <a:ext cx="2485047" cy="6864928"/>
          </a:xfrm>
          <a:prstGeom prst="rect">
            <a:avLst/>
          </a:prstGeom>
          <a:solidFill>
            <a:srgbClr val="EE3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1" name="Vlak rechts">
            <a:extLst>
              <a:ext uri="{FF2B5EF4-FFF2-40B4-BE49-F238E27FC236}">
                <a16:creationId xmlns:a16="http://schemas.microsoft.com/office/drawing/2014/main" id="{E8561B04-8EC8-EB41-AEDC-00751FE368BD}"/>
              </a:ext>
            </a:extLst>
          </p:cNvPr>
          <p:cNvSpPr/>
          <p:nvPr userDrawn="1"/>
        </p:nvSpPr>
        <p:spPr>
          <a:xfrm>
            <a:off x="6892588" y="-6928"/>
            <a:ext cx="5305762" cy="6864928"/>
          </a:xfrm>
          <a:prstGeom prst="rect">
            <a:avLst/>
          </a:prstGeom>
          <a:solidFill>
            <a:srgbClr val="F2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2" name="Vlak midden">
            <a:extLst>
              <a:ext uri="{FF2B5EF4-FFF2-40B4-BE49-F238E27FC236}">
                <a16:creationId xmlns:a16="http://schemas.microsoft.com/office/drawing/2014/main" id="{08D1BC75-34FC-CF47-B0C0-224AAE21AD71}"/>
              </a:ext>
            </a:extLst>
          </p:cNvPr>
          <p:cNvSpPr>
            <a:spLocks noChangeAspect="1"/>
          </p:cNvSpPr>
          <p:nvPr userDrawn="1"/>
        </p:nvSpPr>
        <p:spPr>
          <a:xfrm>
            <a:off x="1" y="0"/>
            <a:ext cx="6422228" cy="6858000"/>
          </a:xfrm>
          <a:prstGeom prst="parallelogram">
            <a:avLst>
              <a:gd name="adj" fmla="val 30859"/>
            </a:avLst>
          </a:prstGeom>
          <a:solidFill>
            <a:srgbClr val="F16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5" name="W-quote-zwart">
            <a:extLst>
              <a:ext uri="{FF2B5EF4-FFF2-40B4-BE49-F238E27FC236}">
                <a16:creationId xmlns:a16="http://schemas.microsoft.com/office/drawing/2014/main" id="{C11788C3-6B89-0A41-8BA4-7B59111407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0212" y="642938"/>
            <a:ext cx="1047863" cy="1047455"/>
          </a:xfrm>
          <a:prstGeom prst="rect">
            <a:avLst/>
          </a:prstGeom>
        </p:spPr>
      </p:pic>
      <p:pic>
        <p:nvPicPr>
          <p:cNvPr id="9" name="Logo WH int zwart">
            <a:extLst>
              <a:ext uri="{FF2B5EF4-FFF2-40B4-BE49-F238E27FC236}">
                <a16:creationId xmlns:a16="http://schemas.microsoft.com/office/drawing/2014/main" id="{39928195-C928-7F4D-85B2-ADCB4290ED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6136" y="5450937"/>
            <a:ext cx="1961853" cy="953787"/>
          </a:xfrm>
          <a:prstGeom prst="rect">
            <a:avLst/>
          </a:prstGeom>
        </p:spPr>
      </p:pic>
      <p:sp>
        <p:nvSpPr>
          <p:cNvPr id="13" name="Tijdelijke aanduiding afbeelding">
            <a:extLst>
              <a:ext uri="{FF2B5EF4-FFF2-40B4-BE49-F238E27FC236}">
                <a16:creationId xmlns:a16="http://schemas.microsoft.com/office/drawing/2014/main" id="{CFCFD8D0-AD7C-5147-A994-6115A39B9751}"/>
              </a:ext>
            </a:extLst>
          </p:cNvPr>
          <p:cNvSpPr>
            <a:spLocks noGrp="1"/>
          </p:cNvSpPr>
          <p:nvPr>
            <p:ph type="pic" sz="quarter" idx="13"/>
          </p:nvPr>
        </p:nvSpPr>
        <p:spPr>
          <a:xfrm>
            <a:off x="4347135" y="-23396"/>
            <a:ext cx="6897590" cy="6893999"/>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 name="connsiteX0" fmla="*/ 3949688 w 13410621"/>
              <a:gd name="connsiteY0" fmla="*/ 23077 h 13805322"/>
              <a:gd name="connsiteX1" fmla="*/ 13410621 w 13410621"/>
              <a:gd name="connsiteY1" fmla="*/ 0 h 13805322"/>
              <a:gd name="connsiteX2" fmla="*/ 8224359 w 13410621"/>
              <a:gd name="connsiteY2" fmla="*/ 13805322 h 13805322"/>
              <a:gd name="connsiteX3" fmla="*/ 0 w 13410621"/>
              <a:gd name="connsiteY3" fmla="*/ 13781646 h 13805322"/>
              <a:gd name="connsiteX4" fmla="*/ 3949688 w 13410621"/>
              <a:gd name="connsiteY4" fmla="*/ 23077 h 13805322"/>
              <a:gd name="connsiteX0" fmla="*/ 3949688 w 13410621"/>
              <a:gd name="connsiteY0" fmla="*/ 23077 h 13805322"/>
              <a:gd name="connsiteX1" fmla="*/ 13410621 w 13410621"/>
              <a:gd name="connsiteY1" fmla="*/ 0 h 13805322"/>
              <a:gd name="connsiteX2" fmla="*/ 8224359 w 13410621"/>
              <a:gd name="connsiteY2" fmla="*/ 13805322 h 13805322"/>
              <a:gd name="connsiteX3" fmla="*/ 0 w 13410621"/>
              <a:gd name="connsiteY3" fmla="*/ 13781646 h 13805322"/>
              <a:gd name="connsiteX4" fmla="*/ 3949688 w 13410621"/>
              <a:gd name="connsiteY4" fmla="*/ 23077 h 13805322"/>
              <a:gd name="connsiteX0" fmla="*/ 3949688 w 13410621"/>
              <a:gd name="connsiteY0" fmla="*/ 23077 h 13791034"/>
              <a:gd name="connsiteX1" fmla="*/ 13410621 w 13410621"/>
              <a:gd name="connsiteY1" fmla="*/ 0 h 13791034"/>
              <a:gd name="connsiteX2" fmla="*/ 9424509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24509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0621" h="13791034">
                <a:moveTo>
                  <a:pt x="3949688" y="23077"/>
                </a:moveTo>
                <a:lnTo>
                  <a:pt x="13410621" y="0"/>
                </a:lnTo>
                <a:cubicBezTo>
                  <a:pt x="12077560" y="4597301"/>
                  <a:pt x="10724429" y="9282258"/>
                  <a:pt x="9438797" y="13791034"/>
                </a:cubicBezTo>
                <a:lnTo>
                  <a:pt x="0" y="13781646"/>
                </a:lnTo>
                <a:lnTo>
                  <a:pt x="3949688" y="23077"/>
                </a:lnTo>
                <a:close/>
              </a:path>
            </a:pathLst>
          </a:custGeom>
          <a:blipFill dpi="0" rotWithShape="0">
            <a:blip r:embed="rId4" cstate="screen">
              <a:extLst>
                <a:ext uri="{28A0092B-C50C-407E-A947-70E740481C1C}">
                  <a14:useLocalDpi xmlns:a14="http://schemas.microsoft.com/office/drawing/2010/main"/>
                </a:ext>
              </a:extLst>
            </a:blip>
            <a:srcRect/>
            <a:stretch>
              <a:fillRect l="1" t="11" r="1"/>
            </a:stretch>
          </a:blipFill>
        </p:spPr>
        <p:txBody>
          <a:bodyPr anchor="ctr"/>
          <a:lstStyle>
            <a:lvl1pPr algn="ctr">
              <a:defRPr/>
            </a:lvl1pPr>
          </a:lstStyle>
          <a:p>
            <a:r>
              <a:rPr lang="nl-NL"/>
              <a:t>Klik op het pictogram als u een afbeelding wilt toevoegen</a:t>
            </a:r>
          </a:p>
        </p:txBody>
      </p:sp>
      <p:sp>
        <p:nvSpPr>
          <p:cNvPr id="2" name="Quote"/>
          <p:cNvSpPr>
            <a:spLocks noGrp="1"/>
          </p:cNvSpPr>
          <p:nvPr>
            <p:ph type="ctrTitle" hasCustomPrompt="1"/>
          </p:nvPr>
        </p:nvSpPr>
        <p:spPr>
          <a:xfrm>
            <a:off x="1594052" y="990490"/>
            <a:ext cx="3460278" cy="5657215"/>
          </a:xfrm>
        </p:spPr>
        <p:txBody>
          <a:bodyPr anchor="t">
            <a:normAutofit/>
          </a:bodyPr>
          <a:lstStyle>
            <a:lvl1pPr algn="l">
              <a:lnSpc>
                <a:spcPct val="100000"/>
              </a:lnSpc>
              <a:defRPr sz="4499" b="1" i="1" u="sng">
                <a:latin typeface="Roboto Black" panose="02000000000000000000" pitchFamily="2" charset="0"/>
                <a:ea typeface="Roboto Black" panose="02000000000000000000" pitchFamily="2" charset="0"/>
              </a:defRPr>
            </a:lvl1pPr>
          </a:lstStyle>
          <a:p>
            <a:r>
              <a:rPr lang="nl-NL"/>
              <a:t>aar is de </a:t>
            </a:r>
            <a:r>
              <a:rPr lang="nl-NL" err="1"/>
              <a:t>placeholder</a:t>
            </a:r>
            <a:r>
              <a:rPr lang="nl-NL"/>
              <a:t> voor een interessante vraag of quote met beeld?</a:t>
            </a:r>
            <a:endParaRPr lang="en-US"/>
          </a:p>
        </p:txBody>
      </p:sp>
    </p:spTree>
    <p:extLst>
      <p:ext uri="{BB962C8B-B14F-4D97-AF65-F5344CB8AC3E}">
        <p14:creationId xmlns:p14="http://schemas.microsoft.com/office/powerpoint/2010/main" val="145841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PECIAL-Tekstdia met beeld-GEEL">
    <p:spTree>
      <p:nvGrpSpPr>
        <p:cNvPr id="1" name=""/>
        <p:cNvGrpSpPr/>
        <p:nvPr/>
      </p:nvGrpSpPr>
      <p:grpSpPr>
        <a:xfrm>
          <a:off x="0" y="0"/>
          <a:ext cx="0" cy="0"/>
          <a:chOff x="0" y="0"/>
          <a:chExt cx="0" cy="0"/>
        </a:xfrm>
      </p:grpSpPr>
      <p:sp>
        <p:nvSpPr>
          <p:cNvPr id="11" name="Vlak achtergrond licht">
            <a:extLst>
              <a:ext uri="{FF2B5EF4-FFF2-40B4-BE49-F238E27FC236}">
                <a16:creationId xmlns:a16="http://schemas.microsoft.com/office/drawing/2014/main" id="{20BCF590-3EB7-CD4E-9CF5-E0DDB8393339}"/>
              </a:ext>
            </a:extLst>
          </p:cNvPr>
          <p:cNvSpPr/>
          <p:nvPr userDrawn="1"/>
        </p:nvSpPr>
        <p:spPr>
          <a:xfrm>
            <a:off x="0" y="1"/>
            <a:ext cx="1014786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3" name="Vlak schuine baan">
            <a:extLst>
              <a:ext uri="{FF2B5EF4-FFF2-40B4-BE49-F238E27FC236}">
                <a16:creationId xmlns:a16="http://schemas.microsoft.com/office/drawing/2014/main" id="{86C8030C-BE43-E941-B2E2-3FF2DF8E67AD}"/>
              </a:ext>
            </a:extLst>
          </p:cNvPr>
          <p:cNvSpPr>
            <a:spLocks noChangeAspect="1"/>
          </p:cNvSpPr>
          <p:nvPr userDrawn="1"/>
        </p:nvSpPr>
        <p:spPr>
          <a:xfrm>
            <a:off x="7297318" y="1"/>
            <a:ext cx="2820073" cy="6865173"/>
          </a:xfrm>
          <a:prstGeom prst="parallelogram">
            <a:avLst>
              <a:gd name="adj" fmla="val 696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58594" y="6316618"/>
            <a:ext cx="444767" cy="444593"/>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‹nr.›</a:t>
            </a:fld>
            <a:endParaRPr lang="nl-NL"/>
          </a:p>
        </p:txBody>
      </p:sp>
      <p:sp>
        <p:nvSpPr>
          <p:cNvPr id="3" name="Inhoud"/>
          <p:cNvSpPr>
            <a:spLocks noGrp="1"/>
          </p:cNvSpPr>
          <p:nvPr>
            <p:ph idx="1"/>
          </p:nvPr>
        </p:nvSpPr>
        <p:spPr>
          <a:xfrm>
            <a:off x="615266" y="1972897"/>
            <a:ext cx="7498095" cy="417524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0" name="Tijdelijke aanduiding afbeelding">
            <a:extLst>
              <a:ext uri="{FF2B5EF4-FFF2-40B4-BE49-F238E27FC236}">
                <a16:creationId xmlns:a16="http://schemas.microsoft.com/office/drawing/2014/main" id="{95324610-7F3A-2049-B7A2-5D5DBA5782B6}"/>
              </a:ext>
            </a:extLst>
          </p:cNvPr>
          <p:cNvSpPr>
            <a:spLocks noGrp="1"/>
          </p:cNvSpPr>
          <p:nvPr>
            <p:ph type="pic" sz="quarter" idx="13"/>
          </p:nvPr>
        </p:nvSpPr>
        <p:spPr>
          <a:xfrm>
            <a:off x="8113362" y="-23396"/>
            <a:ext cx="4113981" cy="6902661"/>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4749" h="13805322">
                <a:moveTo>
                  <a:pt x="3949688" y="23077"/>
                </a:moveTo>
                <a:lnTo>
                  <a:pt x="8195684" y="0"/>
                </a:lnTo>
                <a:cubicBezTo>
                  <a:pt x="8191066" y="4580509"/>
                  <a:pt x="8228977" y="9224813"/>
                  <a:pt x="8224359" y="13805322"/>
                </a:cubicBezTo>
                <a:lnTo>
                  <a:pt x="0" y="13781646"/>
                </a:lnTo>
                <a:lnTo>
                  <a:pt x="3949688" y="23077"/>
                </a:lnTo>
                <a:close/>
              </a:path>
            </a:pathLst>
          </a:custGeom>
          <a:blipFill dpi="0" rotWithShape="0">
            <a:blip r:embed="rId3" cstate="screen">
              <a:extLst>
                <a:ext uri="{28A0092B-C50C-407E-A947-70E740481C1C}">
                  <a14:useLocalDpi xmlns:a14="http://schemas.microsoft.com/office/drawing/2010/main"/>
                </a:ext>
              </a:extLst>
            </a:blip>
            <a:srcRect/>
            <a:stretch>
              <a:fillRect t="11" b="11"/>
            </a:stretch>
          </a:blipFill>
        </p:spPr>
        <p:txBody>
          <a:bodyPr anchor="ctr"/>
          <a:lstStyle>
            <a:lvl1pPr algn="ctr">
              <a:defRPr/>
            </a:lvl1pPr>
          </a:lstStyle>
          <a:p>
            <a:r>
              <a:rPr lang="nl-NL"/>
              <a:t>Klik op het pictogram als u een afbeelding wilt toevoegen</a:t>
            </a:r>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593993" y="1247903"/>
            <a:ext cx="7519368" cy="675488"/>
          </a:xfrm>
          <a:prstGeom prst="rect">
            <a:avLst/>
          </a:prstGeom>
        </p:spPr>
        <p:txBody>
          <a:bodyPr vert="horz" lIns="91440" tIns="45720" rIns="91440" bIns="45720" rtlCol="0" anchor="t">
            <a:normAutofit/>
          </a:bodyPr>
          <a:lstStyle/>
          <a:p>
            <a:r>
              <a:rPr lang="nl-NL"/>
              <a:t>Klik om stijl van de titel te bewerken</a:t>
            </a:r>
            <a:endParaRPr lang="en-US"/>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604779" y="724995"/>
            <a:ext cx="7487310" cy="473402"/>
          </a:xfrm>
        </p:spPr>
        <p:txBody>
          <a:bodyPr>
            <a:normAutofit/>
          </a:bodyPr>
          <a:lstStyle>
            <a:lvl1pPr marL="0" indent="0">
              <a:buFontTx/>
              <a:buNone/>
              <a:defRPr sz="2699" b="0" i="0" u="sng">
                <a:latin typeface="Roboto Medium" panose="02000000000000000000" pitchFamily="2" charset="0"/>
                <a:ea typeface="Roboto Medium" panose="02000000000000000000" pitchFamily="2" charset="0"/>
              </a:defRPr>
            </a:lvl1pPr>
          </a:lstStyle>
          <a:p>
            <a:pPr lvl="0"/>
            <a:r>
              <a:rPr lang="nl-NL" err="1"/>
              <a:t>Placeholder</a:t>
            </a:r>
            <a:r>
              <a:rPr lang="nl-NL"/>
              <a:t> bovenkop</a:t>
            </a:r>
          </a:p>
        </p:txBody>
      </p:sp>
    </p:spTree>
    <p:extLst>
      <p:ext uri="{BB962C8B-B14F-4D97-AF65-F5344CB8AC3E}">
        <p14:creationId xmlns:p14="http://schemas.microsoft.com/office/powerpoint/2010/main" val="25327164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PECIAL-Tekstdia met beeld-BLAUW">
    <p:spTree>
      <p:nvGrpSpPr>
        <p:cNvPr id="1" name=""/>
        <p:cNvGrpSpPr/>
        <p:nvPr/>
      </p:nvGrpSpPr>
      <p:grpSpPr>
        <a:xfrm>
          <a:off x="0" y="0"/>
          <a:ext cx="0" cy="0"/>
          <a:chOff x="0" y="0"/>
          <a:chExt cx="0" cy="0"/>
        </a:xfrm>
      </p:grpSpPr>
      <p:sp>
        <p:nvSpPr>
          <p:cNvPr id="11" name="Vlak achtergrond licht">
            <a:extLst>
              <a:ext uri="{FF2B5EF4-FFF2-40B4-BE49-F238E27FC236}">
                <a16:creationId xmlns:a16="http://schemas.microsoft.com/office/drawing/2014/main" id="{20BCF590-3EB7-CD4E-9CF5-E0DDB8393339}"/>
              </a:ext>
            </a:extLst>
          </p:cNvPr>
          <p:cNvSpPr/>
          <p:nvPr userDrawn="1"/>
        </p:nvSpPr>
        <p:spPr>
          <a:xfrm>
            <a:off x="0" y="1"/>
            <a:ext cx="10147860" cy="6858000"/>
          </a:xfrm>
          <a:prstGeom prst="rect">
            <a:avLst/>
          </a:prstGeom>
          <a:solidFill>
            <a:srgbClr val="84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4" name="Vlak schuine baan">
            <a:extLst>
              <a:ext uri="{FF2B5EF4-FFF2-40B4-BE49-F238E27FC236}">
                <a16:creationId xmlns:a16="http://schemas.microsoft.com/office/drawing/2014/main" id="{875027AE-5040-7E4D-843D-FB25C535A559}"/>
              </a:ext>
            </a:extLst>
          </p:cNvPr>
          <p:cNvSpPr>
            <a:spLocks noChangeAspect="1"/>
          </p:cNvSpPr>
          <p:nvPr userDrawn="1"/>
        </p:nvSpPr>
        <p:spPr>
          <a:xfrm>
            <a:off x="7297318" y="1"/>
            <a:ext cx="2820073" cy="6865173"/>
          </a:xfrm>
          <a:prstGeom prst="parallelogram">
            <a:avLst>
              <a:gd name="adj" fmla="val 69626"/>
            </a:avLst>
          </a:prstGeom>
          <a:solidFill>
            <a:srgbClr val="1E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58594" y="6316618"/>
            <a:ext cx="444767" cy="444593"/>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‹nr.›</a:t>
            </a:fld>
            <a:endParaRPr lang="nl-NL"/>
          </a:p>
        </p:txBody>
      </p:sp>
      <p:sp>
        <p:nvSpPr>
          <p:cNvPr id="3" name="Inhoud"/>
          <p:cNvSpPr>
            <a:spLocks noGrp="1"/>
          </p:cNvSpPr>
          <p:nvPr>
            <p:ph idx="1"/>
          </p:nvPr>
        </p:nvSpPr>
        <p:spPr>
          <a:xfrm>
            <a:off x="615266" y="1972897"/>
            <a:ext cx="7498095" cy="417524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0" name="Tijdelijke aanduiding afbeelding">
            <a:extLst>
              <a:ext uri="{FF2B5EF4-FFF2-40B4-BE49-F238E27FC236}">
                <a16:creationId xmlns:a16="http://schemas.microsoft.com/office/drawing/2014/main" id="{95324610-7F3A-2049-B7A2-5D5DBA5782B6}"/>
              </a:ext>
            </a:extLst>
          </p:cNvPr>
          <p:cNvSpPr>
            <a:spLocks noGrp="1"/>
          </p:cNvSpPr>
          <p:nvPr>
            <p:ph type="pic" sz="quarter" idx="13"/>
          </p:nvPr>
        </p:nvSpPr>
        <p:spPr>
          <a:xfrm>
            <a:off x="8113362" y="-23396"/>
            <a:ext cx="4113981" cy="6902661"/>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4749" h="13805322">
                <a:moveTo>
                  <a:pt x="3949688" y="23077"/>
                </a:moveTo>
                <a:lnTo>
                  <a:pt x="8195684" y="0"/>
                </a:lnTo>
                <a:cubicBezTo>
                  <a:pt x="8191066" y="4580509"/>
                  <a:pt x="8228977" y="9224813"/>
                  <a:pt x="8224359" y="13805322"/>
                </a:cubicBezTo>
                <a:lnTo>
                  <a:pt x="0" y="13781646"/>
                </a:lnTo>
                <a:lnTo>
                  <a:pt x="3949688" y="23077"/>
                </a:lnTo>
                <a:close/>
              </a:path>
            </a:pathLst>
          </a:custGeom>
          <a:blipFill dpi="0" rotWithShape="0">
            <a:blip r:embed="rId3" cstate="screen">
              <a:extLst>
                <a:ext uri="{28A0092B-C50C-407E-A947-70E740481C1C}">
                  <a14:useLocalDpi xmlns:a14="http://schemas.microsoft.com/office/drawing/2010/main"/>
                </a:ext>
              </a:extLst>
            </a:blip>
            <a:srcRect/>
            <a:stretch>
              <a:fillRect t="11" b="11"/>
            </a:stretch>
          </a:blipFill>
        </p:spPr>
        <p:txBody>
          <a:bodyPr anchor="ctr"/>
          <a:lstStyle>
            <a:lvl1pPr algn="ctr">
              <a:defRPr/>
            </a:lvl1pPr>
          </a:lstStyle>
          <a:p>
            <a:r>
              <a:rPr lang="nl-NL"/>
              <a:t>Klik op het pictogram als u een afbeelding wilt toevoegen</a:t>
            </a:r>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593993" y="1247903"/>
            <a:ext cx="7519368" cy="675488"/>
          </a:xfrm>
          <a:prstGeom prst="rect">
            <a:avLst/>
          </a:prstGeom>
        </p:spPr>
        <p:txBody>
          <a:bodyPr vert="horz" lIns="91440" tIns="45720" rIns="91440" bIns="45720" rtlCol="0" anchor="t">
            <a:normAutofit/>
          </a:bodyPr>
          <a:lstStyle/>
          <a:p>
            <a:r>
              <a:rPr lang="nl-NL"/>
              <a:t>Klik om stijl van de titel te bewerken</a:t>
            </a:r>
            <a:endParaRPr lang="en-US"/>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604779" y="724995"/>
            <a:ext cx="7487310" cy="473402"/>
          </a:xfrm>
        </p:spPr>
        <p:txBody>
          <a:bodyPr>
            <a:normAutofit/>
          </a:bodyPr>
          <a:lstStyle>
            <a:lvl1pPr marL="0" indent="0">
              <a:buFontTx/>
              <a:buNone/>
              <a:defRPr sz="2699" b="0" i="0" u="sng">
                <a:latin typeface="Roboto Medium" panose="02000000000000000000" pitchFamily="2" charset="0"/>
                <a:ea typeface="Roboto Medium" panose="02000000000000000000" pitchFamily="2" charset="0"/>
              </a:defRPr>
            </a:lvl1pPr>
          </a:lstStyle>
          <a:p>
            <a:pPr lvl="0"/>
            <a:r>
              <a:rPr lang="nl-NL" err="1"/>
              <a:t>Placeholder</a:t>
            </a:r>
            <a:r>
              <a:rPr lang="nl-NL"/>
              <a:t> bovenkop</a:t>
            </a:r>
          </a:p>
        </p:txBody>
      </p:sp>
    </p:spTree>
    <p:extLst>
      <p:ext uri="{BB962C8B-B14F-4D97-AF65-F5344CB8AC3E}">
        <p14:creationId xmlns:p14="http://schemas.microsoft.com/office/powerpoint/2010/main" val="9030418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PECIAL-Tekstdia met beeld-GROEN">
    <p:spTree>
      <p:nvGrpSpPr>
        <p:cNvPr id="1" name=""/>
        <p:cNvGrpSpPr/>
        <p:nvPr/>
      </p:nvGrpSpPr>
      <p:grpSpPr>
        <a:xfrm>
          <a:off x="0" y="0"/>
          <a:ext cx="0" cy="0"/>
          <a:chOff x="0" y="0"/>
          <a:chExt cx="0" cy="0"/>
        </a:xfrm>
      </p:grpSpPr>
      <p:sp>
        <p:nvSpPr>
          <p:cNvPr id="11" name="Vlak achtergrond licht">
            <a:extLst>
              <a:ext uri="{FF2B5EF4-FFF2-40B4-BE49-F238E27FC236}">
                <a16:creationId xmlns:a16="http://schemas.microsoft.com/office/drawing/2014/main" id="{20BCF590-3EB7-CD4E-9CF5-E0DDB8393339}"/>
              </a:ext>
            </a:extLst>
          </p:cNvPr>
          <p:cNvSpPr/>
          <p:nvPr userDrawn="1"/>
        </p:nvSpPr>
        <p:spPr>
          <a:xfrm>
            <a:off x="0" y="1"/>
            <a:ext cx="10147860" cy="6858000"/>
          </a:xfrm>
          <a:prstGeom prst="rect">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8241926" y="-441586"/>
            <a:ext cx="816834" cy="8014076"/>
          </a:xfrm>
          <a:prstGeom prst="rect">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58594" y="6316618"/>
            <a:ext cx="444767" cy="444593"/>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‹nr.›</a:t>
            </a:fld>
            <a:endParaRPr lang="nl-NL"/>
          </a:p>
        </p:txBody>
      </p:sp>
      <p:sp>
        <p:nvSpPr>
          <p:cNvPr id="3" name="Inhoud"/>
          <p:cNvSpPr>
            <a:spLocks noGrp="1"/>
          </p:cNvSpPr>
          <p:nvPr>
            <p:ph idx="1"/>
          </p:nvPr>
        </p:nvSpPr>
        <p:spPr>
          <a:xfrm>
            <a:off x="615266" y="1972897"/>
            <a:ext cx="7498095" cy="416010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0" name="Tijdelijke aanduiding afbeelding">
            <a:extLst>
              <a:ext uri="{FF2B5EF4-FFF2-40B4-BE49-F238E27FC236}">
                <a16:creationId xmlns:a16="http://schemas.microsoft.com/office/drawing/2014/main" id="{95324610-7F3A-2049-B7A2-5D5DBA5782B6}"/>
              </a:ext>
            </a:extLst>
          </p:cNvPr>
          <p:cNvSpPr>
            <a:spLocks noGrp="1"/>
          </p:cNvSpPr>
          <p:nvPr>
            <p:ph type="pic" sz="quarter" idx="13"/>
          </p:nvPr>
        </p:nvSpPr>
        <p:spPr>
          <a:xfrm>
            <a:off x="8113362" y="-23396"/>
            <a:ext cx="4113981" cy="6902661"/>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4749" h="13805322">
                <a:moveTo>
                  <a:pt x="3949688" y="23077"/>
                </a:moveTo>
                <a:lnTo>
                  <a:pt x="8195684" y="0"/>
                </a:lnTo>
                <a:cubicBezTo>
                  <a:pt x="8191066" y="4580509"/>
                  <a:pt x="8228977" y="9224813"/>
                  <a:pt x="8224359" y="13805322"/>
                </a:cubicBezTo>
                <a:lnTo>
                  <a:pt x="0" y="13781646"/>
                </a:lnTo>
                <a:lnTo>
                  <a:pt x="3949688" y="23077"/>
                </a:lnTo>
                <a:close/>
              </a:path>
            </a:pathLst>
          </a:custGeom>
          <a:blipFill dpi="0" rotWithShape="0">
            <a:blip r:embed="rId3" cstate="screen">
              <a:extLst>
                <a:ext uri="{28A0092B-C50C-407E-A947-70E740481C1C}">
                  <a14:useLocalDpi xmlns:a14="http://schemas.microsoft.com/office/drawing/2010/main"/>
                </a:ext>
              </a:extLst>
            </a:blip>
            <a:srcRect/>
            <a:stretch>
              <a:fillRect t="11" b="11"/>
            </a:stretch>
          </a:blipFill>
        </p:spPr>
        <p:txBody>
          <a:bodyPr anchor="ctr"/>
          <a:lstStyle>
            <a:lvl1pPr algn="ctr">
              <a:defRPr/>
            </a:lvl1pPr>
          </a:lstStyle>
          <a:p>
            <a:r>
              <a:rPr lang="nl-NL"/>
              <a:t>Klik op het pictogram als u een afbeelding wilt toevoegen</a:t>
            </a:r>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593993" y="1247903"/>
            <a:ext cx="7519368" cy="675488"/>
          </a:xfrm>
          <a:prstGeom prst="rect">
            <a:avLst/>
          </a:prstGeom>
        </p:spPr>
        <p:txBody>
          <a:bodyPr vert="horz" lIns="91440" tIns="45720" rIns="91440" bIns="45720" rtlCol="0" anchor="t">
            <a:normAutofit/>
          </a:bodyPr>
          <a:lstStyle/>
          <a:p>
            <a:r>
              <a:rPr lang="nl-NL"/>
              <a:t>Klik om stijl van de titel te bewerken</a:t>
            </a:r>
            <a:endParaRPr lang="en-US"/>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604779" y="724995"/>
            <a:ext cx="7487310" cy="473402"/>
          </a:xfrm>
        </p:spPr>
        <p:txBody>
          <a:bodyPr>
            <a:normAutofit/>
          </a:bodyPr>
          <a:lstStyle>
            <a:lvl1pPr marL="0" indent="0">
              <a:buFontTx/>
              <a:buNone/>
              <a:defRPr sz="2699" b="0" i="0" u="sng">
                <a:latin typeface="Roboto Medium" panose="02000000000000000000" pitchFamily="2" charset="0"/>
                <a:ea typeface="Roboto Medium" panose="02000000000000000000" pitchFamily="2" charset="0"/>
              </a:defRPr>
            </a:lvl1pPr>
          </a:lstStyle>
          <a:p>
            <a:pPr lvl="0"/>
            <a:r>
              <a:rPr lang="nl-NL" err="1"/>
              <a:t>Placeholder</a:t>
            </a:r>
            <a:r>
              <a:rPr lang="nl-NL"/>
              <a:t> bovenkop</a:t>
            </a:r>
          </a:p>
        </p:txBody>
      </p:sp>
    </p:spTree>
    <p:extLst>
      <p:ext uri="{BB962C8B-B14F-4D97-AF65-F5344CB8AC3E}">
        <p14:creationId xmlns:p14="http://schemas.microsoft.com/office/powerpoint/2010/main" val="192242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Tekstdia met beeld-ROZE">
    <p:spTree>
      <p:nvGrpSpPr>
        <p:cNvPr id="1" name=""/>
        <p:cNvGrpSpPr/>
        <p:nvPr/>
      </p:nvGrpSpPr>
      <p:grpSpPr>
        <a:xfrm>
          <a:off x="0" y="0"/>
          <a:ext cx="0" cy="0"/>
          <a:chOff x="0" y="0"/>
          <a:chExt cx="0" cy="0"/>
        </a:xfrm>
      </p:grpSpPr>
      <p:sp>
        <p:nvSpPr>
          <p:cNvPr id="11" name="Vlak achtergrond licht">
            <a:extLst>
              <a:ext uri="{FF2B5EF4-FFF2-40B4-BE49-F238E27FC236}">
                <a16:creationId xmlns:a16="http://schemas.microsoft.com/office/drawing/2014/main" id="{20BCF590-3EB7-CD4E-9CF5-E0DDB8393339}"/>
              </a:ext>
            </a:extLst>
          </p:cNvPr>
          <p:cNvSpPr/>
          <p:nvPr userDrawn="1"/>
        </p:nvSpPr>
        <p:spPr>
          <a:xfrm>
            <a:off x="0" y="1"/>
            <a:ext cx="10147860" cy="6858000"/>
          </a:xfrm>
          <a:prstGeom prst="rect">
            <a:avLst/>
          </a:prstGeom>
          <a:solidFill>
            <a:srgbClr val="F2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8241926" y="-441586"/>
            <a:ext cx="816834" cy="8014076"/>
          </a:xfrm>
          <a:prstGeom prst="rect">
            <a:avLst/>
          </a:prstGeom>
          <a:solidFill>
            <a:srgbClr val="F16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58594" y="6316618"/>
            <a:ext cx="444767" cy="444593"/>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‹nr.›</a:t>
            </a:fld>
            <a:endParaRPr lang="nl-NL"/>
          </a:p>
        </p:txBody>
      </p:sp>
      <p:sp>
        <p:nvSpPr>
          <p:cNvPr id="3" name="Inhoud"/>
          <p:cNvSpPr>
            <a:spLocks noGrp="1"/>
          </p:cNvSpPr>
          <p:nvPr>
            <p:ph idx="1"/>
          </p:nvPr>
        </p:nvSpPr>
        <p:spPr>
          <a:xfrm>
            <a:off x="615266" y="1972897"/>
            <a:ext cx="7498095" cy="416010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0" name="Tijdelijke aanduiding afbeelding">
            <a:extLst>
              <a:ext uri="{FF2B5EF4-FFF2-40B4-BE49-F238E27FC236}">
                <a16:creationId xmlns:a16="http://schemas.microsoft.com/office/drawing/2014/main" id="{95324610-7F3A-2049-B7A2-5D5DBA5782B6}"/>
              </a:ext>
            </a:extLst>
          </p:cNvPr>
          <p:cNvSpPr>
            <a:spLocks noGrp="1"/>
          </p:cNvSpPr>
          <p:nvPr>
            <p:ph type="pic" sz="quarter" idx="13"/>
          </p:nvPr>
        </p:nvSpPr>
        <p:spPr>
          <a:xfrm>
            <a:off x="8113362" y="-23396"/>
            <a:ext cx="4113981" cy="6902661"/>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4749" h="13805322">
                <a:moveTo>
                  <a:pt x="3949688" y="23077"/>
                </a:moveTo>
                <a:lnTo>
                  <a:pt x="8195684" y="0"/>
                </a:lnTo>
                <a:cubicBezTo>
                  <a:pt x="8191066" y="4580509"/>
                  <a:pt x="8228977" y="9224813"/>
                  <a:pt x="8224359" y="13805322"/>
                </a:cubicBezTo>
                <a:lnTo>
                  <a:pt x="0" y="13781646"/>
                </a:lnTo>
                <a:lnTo>
                  <a:pt x="3949688" y="23077"/>
                </a:lnTo>
                <a:close/>
              </a:path>
            </a:pathLst>
          </a:custGeom>
          <a:blipFill dpi="0" rotWithShape="0">
            <a:blip r:embed="rId3" cstate="screen">
              <a:extLst>
                <a:ext uri="{28A0092B-C50C-407E-A947-70E740481C1C}">
                  <a14:useLocalDpi xmlns:a14="http://schemas.microsoft.com/office/drawing/2010/main"/>
                </a:ext>
              </a:extLst>
            </a:blip>
            <a:srcRect/>
            <a:stretch>
              <a:fillRect t="11" b="11"/>
            </a:stretch>
          </a:blipFill>
        </p:spPr>
        <p:txBody>
          <a:bodyPr anchor="ctr"/>
          <a:lstStyle>
            <a:lvl1pPr algn="ctr">
              <a:defRPr/>
            </a:lvl1pPr>
          </a:lstStyle>
          <a:p>
            <a:r>
              <a:rPr lang="nl-NL"/>
              <a:t>Klik op het pictogram als u een afbeelding wilt toevoegen</a:t>
            </a:r>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593993" y="1247903"/>
            <a:ext cx="7519368" cy="675488"/>
          </a:xfrm>
          <a:prstGeom prst="rect">
            <a:avLst/>
          </a:prstGeom>
        </p:spPr>
        <p:txBody>
          <a:bodyPr vert="horz" lIns="91440" tIns="45720" rIns="91440" bIns="45720" rtlCol="0" anchor="t">
            <a:normAutofit/>
          </a:bodyPr>
          <a:lstStyle/>
          <a:p>
            <a:r>
              <a:rPr lang="nl-NL"/>
              <a:t>Klik om stijl van de titel te bewerken</a:t>
            </a:r>
            <a:endParaRPr lang="en-US"/>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604779" y="724995"/>
            <a:ext cx="7487310" cy="473402"/>
          </a:xfrm>
        </p:spPr>
        <p:txBody>
          <a:bodyPr>
            <a:normAutofit/>
          </a:bodyPr>
          <a:lstStyle>
            <a:lvl1pPr marL="0" indent="0">
              <a:buFontTx/>
              <a:buNone/>
              <a:defRPr sz="2699" b="0" i="0" u="sng">
                <a:latin typeface="Roboto Medium" panose="02000000000000000000" pitchFamily="2" charset="0"/>
                <a:ea typeface="Roboto Medium" panose="02000000000000000000" pitchFamily="2" charset="0"/>
              </a:defRPr>
            </a:lvl1pPr>
          </a:lstStyle>
          <a:p>
            <a:pPr lvl="0"/>
            <a:r>
              <a:rPr lang="nl-NL" err="1"/>
              <a:t>Placeholder</a:t>
            </a:r>
            <a:r>
              <a:rPr lang="nl-NL"/>
              <a:t> bovenkop</a:t>
            </a:r>
          </a:p>
        </p:txBody>
      </p:sp>
    </p:spTree>
    <p:extLst>
      <p:ext uri="{BB962C8B-B14F-4D97-AF65-F5344CB8AC3E}">
        <p14:creationId xmlns:p14="http://schemas.microsoft.com/office/powerpoint/2010/main" val="726960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Tekstdia-2koloms-GEEL">
    <p:spTree>
      <p:nvGrpSpPr>
        <p:cNvPr id="1" name=""/>
        <p:cNvGrpSpPr/>
        <p:nvPr/>
      </p:nvGrpSpPr>
      <p:grpSpPr>
        <a:xfrm>
          <a:off x="0" y="0"/>
          <a:ext cx="0" cy="0"/>
          <a:chOff x="0" y="0"/>
          <a:chExt cx="0" cy="0"/>
        </a:xfrm>
      </p:grpSpPr>
      <p:sp>
        <p:nvSpPr>
          <p:cNvPr id="12" name="Vlak achtergrond licht">
            <a:extLst>
              <a:ext uri="{FF2B5EF4-FFF2-40B4-BE49-F238E27FC236}">
                <a16:creationId xmlns:a16="http://schemas.microsoft.com/office/drawing/2014/main" id="{640CCD6C-B5FD-634F-B36D-6A9C3BFDEF6E}"/>
              </a:ext>
            </a:extLst>
          </p:cNvPr>
          <p:cNvSpPr/>
          <p:nvPr userDrawn="1"/>
        </p:nvSpPr>
        <p:spPr>
          <a:xfrm>
            <a:off x="0" y="1"/>
            <a:ext cx="1219835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1" name="Vlak schuine baan midden tint">
            <a:extLst>
              <a:ext uri="{FF2B5EF4-FFF2-40B4-BE49-F238E27FC236}">
                <a16:creationId xmlns:a16="http://schemas.microsoft.com/office/drawing/2014/main" id="{AA8F02EA-F693-CB4F-926D-07DEF0F44E33}"/>
              </a:ext>
            </a:extLst>
          </p:cNvPr>
          <p:cNvSpPr>
            <a:spLocks noChangeAspect="1"/>
          </p:cNvSpPr>
          <p:nvPr userDrawn="1"/>
        </p:nvSpPr>
        <p:spPr>
          <a:xfrm flipH="1">
            <a:off x="11553457" y="4595248"/>
            <a:ext cx="648496" cy="226275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58594" y="6316618"/>
            <a:ext cx="444767" cy="444593"/>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‹nr.›</a:t>
            </a:fld>
            <a:endParaRPr lang="nl-NL"/>
          </a:p>
        </p:txBody>
      </p:sp>
      <p:sp>
        <p:nvSpPr>
          <p:cNvPr id="10" name="Inhoud 2">
            <a:extLst>
              <a:ext uri="{FF2B5EF4-FFF2-40B4-BE49-F238E27FC236}">
                <a16:creationId xmlns:a16="http://schemas.microsoft.com/office/drawing/2014/main" id="{DCF58E73-AC61-3948-8593-897AA801EB7E}"/>
              </a:ext>
            </a:extLst>
          </p:cNvPr>
          <p:cNvSpPr>
            <a:spLocks noGrp="1"/>
          </p:cNvSpPr>
          <p:nvPr>
            <p:ph idx="15"/>
          </p:nvPr>
        </p:nvSpPr>
        <p:spPr>
          <a:xfrm>
            <a:off x="6099175" y="1972897"/>
            <a:ext cx="5024272" cy="416010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3" name="Inhoud 1"/>
          <p:cNvSpPr>
            <a:spLocks noGrp="1"/>
          </p:cNvSpPr>
          <p:nvPr>
            <p:ph idx="1"/>
          </p:nvPr>
        </p:nvSpPr>
        <p:spPr>
          <a:xfrm>
            <a:off x="615267" y="1972897"/>
            <a:ext cx="5024271" cy="416010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593994" y="1247903"/>
            <a:ext cx="10529454" cy="675488"/>
          </a:xfrm>
          <a:prstGeom prst="rect">
            <a:avLst/>
          </a:prstGeom>
        </p:spPr>
        <p:txBody>
          <a:bodyPr vert="horz" lIns="91440" tIns="45720" rIns="91440" bIns="45720" rtlCol="0" anchor="t">
            <a:normAutofit/>
          </a:bodyPr>
          <a:lstStyle/>
          <a:p>
            <a:r>
              <a:rPr lang="nl-NL"/>
              <a:t>Klik om stijl van de titel te bewerken</a:t>
            </a:r>
            <a:endParaRPr lang="en-US"/>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604779" y="724995"/>
            <a:ext cx="10518669" cy="473402"/>
          </a:xfrm>
        </p:spPr>
        <p:txBody>
          <a:bodyPr>
            <a:normAutofit/>
          </a:bodyPr>
          <a:lstStyle>
            <a:lvl1pPr marL="0" indent="0">
              <a:buFontTx/>
              <a:buNone/>
              <a:defRPr sz="2699" b="0" i="0" u="sng">
                <a:latin typeface="Roboto Medium" panose="02000000000000000000" pitchFamily="2" charset="0"/>
                <a:ea typeface="Roboto Medium" panose="02000000000000000000" pitchFamily="2" charset="0"/>
              </a:defRPr>
            </a:lvl1pPr>
          </a:lstStyle>
          <a:p>
            <a:pPr lvl="0"/>
            <a:r>
              <a:rPr lang="nl-NL" err="1"/>
              <a:t>Placeholder</a:t>
            </a:r>
            <a:r>
              <a:rPr lang="nl-NL"/>
              <a:t> bovenkop</a:t>
            </a:r>
          </a:p>
        </p:txBody>
      </p:sp>
    </p:spTree>
    <p:extLst>
      <p:ext uri="{BB962C8B-B14F-4D97-AF65-F5344CB8AC3E}">
        <p14:creationId xmlns:p14="http://schemas.microsoft.com/office/powerpoint/2010/main" val="42775645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Tekstdia-2koloms-BLAUW">
    <p:spTree>
      <p:nvGrpSpPr>
        <p:cNvPr id="1" name=""/>
        <p:cNvGrpSpPr/>
        <p:nvPr/>
      </p:nvGrpSpPr>
      <p:grpSpPr>
        <a:xfrm>
          <a:off x="0" y="0"/>
          <a:ext cx="0" cy="0"/>
          <a:chOff x="0" y="0"/>
          <a:chExt cx="0" cy="0"/>
        </a:xfrm>
      </p:grpSpPr>
      <p:sp>
        <p:nvSpPr>
          <p:cNvPr id="12" name="Vlak achtergrond licht">
            <a:extLst>
              <a:ext uri="{FF2B5EF4-FFF2-40B4-BE49-F238E27FC236}">
                <a16:creationId xmlns:a16="http://schemas.microsoft.com/office/drawing/2014/main" id="{640CCD6C-B5FD-634F-B36D-6A9C3BFDEF6E}"/>
              </a:ext>
            </a:extLst>
          </p:cNvPr>
          <p:cNvSpPr/>
          <p:nvPr userDrawn="1"/>
        </p:nvSpPr>
        <p:spPr>
          <a:xfrm>
            <a:off x="0" y="1"/>
            <a:ext cx="12198350" cy="6858000"/>
          </a:xfrm>
          <a:prstGeom prst="rect">
            <a:avLst/>
          </a:prstGeom>
          <a:solidFill>
            <a:srgbClr val="84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1" name="Vlak schuine baan midden tint">
            <a:extLst>
              <a:ext uri="{FF2B5EF4-FFF2-40B4-BE49-F238E27FC236}">
                <a16:creationId xmlns:a16="http://schemas.microsoft.com/office/drawing/2014/main" id="{79A870DF-E39D-F64D-8A9C-3F6576C5D052}"/>
              </a:ext>
            </a:extLst>
          </p:cNvPr>
          <p:cNvSpPr>
            <a:spLocks noChangeAspect="1"/>
          </p:cNvSpPr>
          <p:nvPr userDrawn="1"/>
        </p:nvSpPr>
        <p:spPr>
          <a:xfrm flipH="1">
            <a:off x="11553457" y="4595248"/>
            <a:ext cx="648496" cy="2262753"/>
          </a:xfrm>
          <a:prstGeom prst="rtTriangle">
            <a:avLst/>
          </a:prstGeom>
          <a:solidFill>
            <a:srgbClr val="1E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58594" y="6316618"/>
            <a:ext cx="444767" cy="444593"/>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‹nr.›</a:t>
            </a:fld>
            <a:endParaRPr lang="nl-NL"/>
          </a:p>
        </p:txBody>
      </p:sp>
      <p:sp>
        <p:nvSpPr>
          <p:cNvPr id="10" name="Inhoud 2">
            <a:extLst>
              <a:ext uri="{FF2B5EF4-FFF2-40B4-BE49-F238E27FC236}">
                <a16:creationId xmlns:a16="http://schemas.microsoft.com/office/drawing/2014/main" id="{DCF58E73-AC61-3948-8593-897AA801EB7E}"/>
              </a:ext>
            </a:extLst>
          </p:cNvPr>
          <p:cNvSpPr>
            <a:spLocks noGrp="1"/>
          </p:cNvSpPr>
          <p:nvPr>
            <p:ph idx="15"/>
          </p:nvPr>
        </p:nvSpPr>
        <p:spPr>
          <a:xfrm>
            <a:off x="6099175" y="1972897"/>
            <a:ext cx="5024272" cy="416010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3" name="Inhoud 1"/>
          <p:cNvSpPr>
            <a:spLocks noGrp="1"/>
          </p:cNvSpPr>
          <p:nvPr>
            <p:ph idx="1"/>
          </p:nvPr>
        </p:nvSpPr>
        <p:spPr>
          <a:xfrm>
            <a:off x="615267" y="1972897"/>
            <a:ext cx="5024271" cy="416010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593994" y="1247903"/>
            <a:ext cx="10529454" cy="675488"/>
          </a:xfrm>
          <a:prstGeom prst="rect">
            <a:avLst/>
          </a:prstGeom>
        </p:spPr>
        <p:txBody>
          <a:bodyPr vert="horz" lIns="91440" tIns="45720" rIns="91440" bIns="45720" rtlCol="0" anchor="t">
            <a:normAutofit/>
          </a:bodyPr>
          <a:lstStyle/>
          <a:p>
            <a:r>
              <a:rPr lang="nl-NL"/>
              <a:t>Klik om stijl van de titel te bewerken</a:t>
            </a:r>
            <a:endParaRPr lang="en-US"/>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604779" y="724995"/>
            <a:ext cx="10518669" cy="473402"/>
          </a:xfrm>
        </p:spPr>
        <p:txBody>
          <a:bodyPr>
            <a:normAutofit/>
          </a:bodyPr>
          <a:lstStyle>
            <a:lvl1pPr marL="0" indent="0">
              <a:buFontTx/>
              <a:buNone/>
              <a:defRPr sz="2699" b="0" i="0" u="sng">
                <a:latin typeface="Roboto Medium" panose="02000000000000000000" pitchFamily="2" charset="0"/>
                <a:ea typeface="Roboto Medium" panose="02000000000000000000" pitchFamily="2" charset="0"/>
              </a:defRPr>
            </a:lvl1pPr>
          </a:lstStyle>
          <a:p>
            <a:pPr lvl="0"/>
            <a:r>
              <a:rPr lang="nl-NL" err="1"/>
              <a:t>Placeholder</a:t>
            </a:r>
            <a:r>
              <a:rPr lang="nl-NL"/>
              <a:t> bovenkop</a:t>
            </a:r>
          </a:p>
        </p:txBody>
      </p:sp>
    </p:spTree>
    <p:extLst>
      <p:ext uri="{BB962C8B-B14F-4D97-AF65-F5344CB8AC3E}">
        <p14:creationId xmlns:p14="http://schemas.microsoft.com/office/powerpoint/2010/main" val="9525591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Tekstdia-2koloms-GROEN">
    <p:spTree>
      <p:nvGrpSpPr>
        <p:cNvPr id="1" name=""/>
        <p:cNvGrpSpPr/>
        <p:nvPr/>
      </p:nvGrpSpPr>
      <p:grpSpPr>
        <a:xfrm>
          <a:off x="0" y="0"/>
          <a:ext cx="0" cy="0"/>
          <a:chOff x="0" y="0"/>
          <a:chExt cx="0" cy="0"/>
        </a:xfrm>
      </p:grpSpPr>
      <p:sp>
        <p:nvSpPr>
          <p:cNvPr id="12" name="Vlak achtergrond licht">
            <a:extLst>
              <a:ext uri="{FF2B5EF4-FFF2-40B4-BE49-F238E27FC236}">
                <a16:creationId xmlns:a16="http://schemas.microsoft.com/office/drawing/2014/main" id="{640CCD6C-B5FD-634F-B36D-6A9C3BFDEF6E}"/>
              </a:ext>
            </a:extLst>
          </p:cNvPr>
          <p:cNvSpPr/>
          <p:nvPr userDrawn="1"/>
        </p:nvSpPr>
        <p:spPr>
          <a:xfrm>
            <a:off x="0" y="1"/>
            <a:ext cx="12198350" cy="6858000"/>
          </a:xfrm>
          <a:prstGeom prst="rect">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1" name="Vlak schuine baan midden tint">
            <a:extLst>
              <a:ext uri="{FF2B5EF4-FFF2-40B4-BE49-F238E27FC236}">
                <a16:creationId xmlns:a16="http://schemas.microsoft.com/office/drawing/2014/main" id="{DC702DDE-0A02-714A-9AA5-AD7D8BB16E65}"/>
              </a:ext>
            </a:extLst>
          </p:cNvPr>
          <p:cNvSpPr>
            <a:spLocks noChangeAspect="1"/>
          </p:cNvSpPr>
          <p:nvPr userDrawn="1"/>
        </p:nvSpPr>
        <p:spPr>
          <a:xfrm flipH="1">
            <a:off x="11553457" y="4595248"/>
            <a:ext cx="648496" cy="2262753"/>
          </a:xfrm>
          <a:prstGeom prst="rtTriangle">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58594" y="6316618"/>
            <a:ext cx="444767" cy="444593"/>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‹nr.›</a:t>
            </a:fld>
            <a:endParaRPr lang="nl-NL"/>
          </a:p>
        </p:txBody>
      </p:sp>
      <p:sp>
        <p:nvSpPr>
          <p:cNvPr id="10" name="Inhoud 2">
            <a:extLst>
              <a:ext uri="{FF2B5EF4-FFF2-40B4-BE49-F238E27FC236}">
                <a16:creationId xmlns:a16="http://schemas.microsoft.com/office/drawing/2014/main" id="{DCF58E73-AC61-3948-8593-897AA801EB7E}"/>
              </a:ext>
            </a:extLst>
          </p:cNvPr>
          <p:cNvSpPr>
            <a:spLocks noGrp="1"/>
          </p:cNvSpPr>
          <p:nvPr>
            <p:ph idx="15"/>
          </p:nvPr>
        </p:nvSpPr>
        <p:spPr>
          <a:xfrm>
            <a:off x="6099175" y="1972897"/>
            <a:ext cx="5024272" cy="416010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3" name="Inhoud 1"/>
          <p:cNvSpPr>
            <a:spLocks noGrp="1"/>
          </p:cNvSpPr>
          <p:nvPr>
            <p:ph idx="1"/>
          </p:nvPr>
        </p:nvSpPr>
        <p:spPr>
          <a:xfrm>
            <a:off x="615267" y="1972897"/>
            <a:ext cx="5024271" cy="416010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593994" y="1247903"/>
            <a:ext cx="10529454" cy="675488"/>
          </a:xfrm>
          <a:prstGeom prst="rect">
            <a:avLst/>
          </a:prstGeom>
        </p:spPr>
        <p:txBody>
          <a:bodyPr vert="horz" lIns="91440" tIns="45720" rIns="91440" bIns="45720" rtlCol="0" anchor="t">
            <a:normAutofit/>
          </a:bodyPr>
          <a:lstStyle/>
          <a:p>
            <a:r>
              <a:rPr lang="nl-NL"/>
              <a:t>Klik om stijl van de titel te bewerken</a:t>
            </a:r>
            <a:endParaRPr lang="en-US"/>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604779" y="724995"/>
            <a:ext cx="10518669" cy="473402"/>
          </a:xfrm>
        </p:spPr>
        <p:txBody>
          <a:bodyPr>
            <a:normAutofit/>
          </a:bodyPr>
          <a:lstStyle>
            <a:lvl1pPr marL="0" indent="0">
              <a:buFontTx/>
              <a:buNone/>
              <a:defRPr sz="2699" b="0" i="0" u="sng">
                <a:latin typeface="Roboto Medium" panose="02000000000000000000" pitchFamily="2" charset="0"/>
                <a:ea typeface="Roboto Medium" panose="02000000000000000000" pitchFamily="2" charset="0"/>
              </a:defRPr>
            </a:lvl1pPr>
          </a:lstStyle>
          <a:p>
            <a:pPr lvl="0"/>
            <a:r>
              <a:rPr lang="nl-NL" err="1"/>
              <a:t>Placeholder</a:t>
            </a:r>
            <a:r>
              <a:rPr lang="nl-NL"/>
              <a:t> bovenkop</a:t>
            </a:r>
          </a:p>
        </p:txBody>
      </p:sp>
    </p:spTree>
    <p:extLst>
      <p:ext uri="{BB962C8B-B14F-4D97-AF65-F5344CB8AC3E}">
        <p14:creationId xmlns:p14="http://schemas.microsoft.com/office/powerpoint/2010/main" val="1666692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dia-Beeld-ROZE">
    <p:bg>
      <p:bgRef idx="1001">
        <a:schemeClr val="bg1"/>
      </p:bgRef>
    </p:bg>
    <p:spTree>
      <p:nvGrpSpPr>
        <p:cNvPr id="1" name=""/>
        <p:cNvGrpSpPr/>
        <p:nvPr/>
      </p:nvGrpSpPr>
      <p:grpSpPr>
        <a:xfrm>
          <a:off x="0" y="0"/>
          <a:ext cx="0" cy="0"/>
          <a:chOff x="0" y="0"/>
          <a:chExt cx="0" cy="0"/>
        </a:xfrm>
      </p:grpSpPr>
      <p:sp>
        <p:nvSpPr>
          <p:cNvPr id="10" name="Vlak links">
            <a:extLst>
              <a:ext uri="{FF2B5EF4-FFF2-40B4-BE49-F238E27FC236}">
                <a16:creationId xmlns:a16="http://schemas.microsoft.com/office/drawing/2014/main" id="{161B2B1C-EDC4-1241-B6C4-57348FCB2B18}"/>
              </a:ext>
            </a:extLst>
          </p:cNvPr>
          <p:cNvSpPr/>
          <p:nvPr userDrawn="1"/>
        </p:nvSpPr>
        <p:spPr>
          <a:xfrm>
            <a:off x="-6929" y="-6928"/>
            <a:ext cx="6451810" cy="6864928"/>
          </a:xfrm>
          <a:custGeom>
            <a:avLst/>
            <a:gdLst>
              <a:gd name="connsiteX0" fmla="*/ 0 w 8963891"/>
              <a:gd name="connsiteY0" fmla="*/ 0 h 13716000"/>
              <a:gd name="connsiteX1" fmla="*/ 8963891 w 8963891"/>
              <a:gd name="connsiteY1" fmla="*/ 0 h 13716000"/>
              <a:gd name="connsiteX2" fmla="*/ 8963891 w 8963891"/>
              <a:gd name="connsiteY2" fmla="*/ 13716000 h 13716000"/>
              <a:gd name="connsiteX3" fmla="*/ 0 w 8963891"/>
              <a:gd name="connsiteY3" fmla="*/ 13716000 h 13716000"/>
              <a:gd name="connsiteX4" fmla="*/ 0 w 8963891"/>
              <a:gd name="connsiteY4" fmla="*/ 0 h 13716000"/>
              <a:gd name="connsiteX0" fmla="*/ 0 w 13009418"/>
              <a:gd name="connsiteY0" fmla="*/ 13854 h 13729854"/>
              <a:gd name="connsiteX1" fmla="*/ 13009418 w 13009418"/>
              <a:gd name="connsiteY1" fmla="*/ 0 h 13729854"/>
              <a:gd name="connsiteX2" fmla="*/ 8963891 w 13009418"/>
              <a:gd name="connsiteY2" fmla="*/ 13729854 h 13729854"/>
              <a:gd name="connsiteX3" fmla="*/ 0 w 13009418"/>
              <a:gd name="connsiteY3" fmla="*/ 13729854 h 13729854"/>
              <a:gd name="connsiteX4" fmla="*/ 0 w 13009418"/>
              <a:gd name="connsiteY4" fmla="*/ 13854 h 13729854"/>
              <a:gd name="connsiteX0" fmla="*/ 0 w 13050981"/>
              <a:gd name="connsiteY0" fmla="*/ 83127 h 13799127"/>
              <a:gd name="connsiteX1" fmla="*/ 13050981 w 13050981"/>
              <a:gd name="connsiteY1" fmla="*/ 0 h 13799127"/>
              <a:gd name="connsiteX2" fmla="*/ 8963891 w 13050981"/>
              <a:gd name="connsiteY2" fmla="*/ 13799127 h 13799127"/>
              <a:gd name="connsiteX3" fmla="*/ 0 w 13050981"/>
              <a:gd name="connsiteY3" fmla="*/ 13799127 h 13799127"/>
              <a:gd name="connsiteX4" fmla="*/ 0 w 13050981"/>
              <a:gd name="connsiteY4" fmla="*/ 83127 h 13799127"/>
              <a:gd name="connsiteX0" fmla="*/ 0 w 13175672"/>
              <a:gd name="connsiteY0" fmla="*/ 0 h 13812982"/>
              <a:gd name="connsiteX1" fmla="*/ 13175672 w 13175672"/>
              <a:gd name="connsiteY1" fmla="*/ 13855 h 13812982"/>
              <a:gd name="connsiteX2" fmla="*/ 9088582 w 13175672"/>
              <a:gd name="connsiteY2" fmla="*/ 13812982 h 13812982"/>
              <a:gd name="connsiteX3" fmla="*/ 124691 w 13175672"/>
              <a:gd name="connsiteY3" fmla="*/ 13812982 h 13812982"/>
              <a:gd name="connsiteX4" fmla="*/ 0 w 13175672"/>
              <a:gd name="connsiteY4" fmla="*/ 0 h 13812982"/>
              <a:gd name="connsiteX0" fmla="*/ 166254 w 13050981"/>
              <a:gd name="connsiteY0" fmla="*/ 304800 h 13799127"/>
              <a:gd name="connsiteX1" fmla="*/ 13050981 w 13050981"/>
              <a:gd name="connsiteY1" fmla="*/ 0 h 13799127"/>
              <a:gd name="connsiteX2" fmla="*/ 8963891 w 13050981"/>
              <a:gd name="connsiteY2" fmla="*/ 13799127 h 13799127"/>
              <a:gd name="connsiteX3" fmla="*/ 0 w 13050981"/>
              <a:gd name="connsiteY3" fmla="*/ 13799127 h 13799127"/>
              <a:gd name="connsiteX4" fmla="*/ 166254 w 13050981"/>
              <a:gd name="connsiteY4" fmla="*/ 304800 h 13799127"/>
              <a:gd name="connsiteX0" fmla="*/ 0 w 13064836"/>
              <a:gd name="connsiteY0" fmla="*/ 83127 h 13799127"/>
              <a:gd name="connsiteX1" fmla="*/ 13064836 w 13064836"/>
              <a:gd name="connsiteY1" fmla="*/ 0 h 13799127"/>
              <a:gd name="connsiteX2" fmla="*/ 8977746 w 13064836"/>
              <a:gd name="connsiteY2" fmla="*/ 13799127 h 13799127"/>
              <a:gd name="connsiteX3" fmla="*/ 13855 w 13064836"/>
              <a:gd name="connsiteY3" fmla="*/ 13799127 h 13799127"/>
              <a:gd name="connsiteX4" fmla="*/ 0 w 13064836"/>
              <a:gd name="connsiteY4" fmla="*/ 83127 h 13799127"/>
              <a:gd name="connsiteX0" fmla="*/ 0 w 10030691"/>
              <a:gd name="connsiteY0" fmla="*/ 0 h 13716000"/>
              <a:gd name="connsiteX1" fmla="*/ 10030691 w 10030691"/>
              <a:gd name="connsiteY1" fmla="*/ 290945 h 13716000"/>
              <a:gd name="connsiteX2" fmla="*/ 8977746 w 10030691"/>
              <a:gd name="connsiteY2" fmla="*/ 13716000 h 13716000"/>
              <a:gd name="connsiteX3" fmla="*/ 13855 w 10030691"/>
              <a:gd name="connsiteY3" fmla="*/ 13716000 h 13716000"/>
              <a:gd name="connsiteX4" fmla="*/ 0 w 10030691"/>
              <a:gd name="connsiteY4" fmla="*/ 0 h 13716000"/>
              <a:gd name="connsiteX0" fmla="*/ 0 w 10432473"/>
              <a:gd name="connsiteY0" fmla="*/ 13855 h 13729855"/>
              <a:gd name="connsiteX1" fmla="*/ 10432473 w 10432473"/>
              <a:gd name="connsiteY1" fmla="*/ 0 h 13729855"/>
              <a:gd name="connsiteX2" fmla="*/ 8977746 w 10432473"/>
              <a:gd name="connsiteY2" fmla="*/ 13729855 h 13729855"/>
              <a:gd name="connsiteX3" fmla="*/ 13855 w 10432473"/>
              <a:gd name="connsiteY3" fmla="*/ 13729855 h 13729855"/>
              <a:gd name="connsiteX4" fmla="*/ 0 w 10432473"/>
              <a:gd name="connsiteY4" fmla="*/ 13855 h 13729855"/>
              <a:gd name="connsiteX0" fmla="*/ 0 w 12898582"/>
              <a:gd name="connsiteY0" fmla="*/ 13855 h 13729855"/>
              <a:gd name="connsiteX1" fmla="*/ 12898582 w 12898582"/>
              <a:gd name="connsiteY1" fmla="*/ 0 h 13729855"/>
              <a:gd name="connsiteX2" fmla="*/ 8977746 w 12898582"/>
              <a:gd name="connsiteY2" fmla="*/ 13729855 h 13729855"/>
              <a:gd name="connsiteX3" fmla="*/ 13855 w 12898582"/>
              <a:gd name="connsiteY3" fmla="*/ 13729855 h 13729855"/>
              <a:gd name="connsiteX4" fmla="*/ 0 w 12898582"/>
              <a:gd name="connsiteY4" fmla="*/ 13855 h 13729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8582" h="13729855">
                <a:moveTo>
                  <a:pt x="0" y="13855"/>
                </a:moveTo>
                <a:lnTo>
                  <a:pt x="12898582" y="0"/>
                </a:lnTo>
                <a:lnTo>
                  <a:pt x="8977746" y="13729855"/>
                </a:lnTo>
                <a:lnTo>
                  <a:pt x="13855" y="13729855"/>
                </a:lnTo>
                <a:cubicBezTo>
                  <a:pt x="9237" y="9157855"/>
                  <a:pt x="4618" y="4585855"/>
                  <a:pt x="0" y="13855"/>
                </a:cubicBezTo>
                <a:close/>
              </a:path>
            </a:pathLst>
          </a:custGeom>
          <a:solidFill>
            <a:srgbClr val="F16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1" name="Vlak midden">
            <a:extLst>
              <a:ext uri="{FF2B5EF4-FFF2-40B4-BE49-F238E27FC236}">
                <a16:creationId xmlns:a16="http://schemas.microsoft.com/office/drawing/2014/main" id="{3315BA8D-9B15-4241-9E55-E0BB08556798}"/>
              </a:ext>
            </a:extLst>
          </p:cNvPr>
          <p:cNvSpPr>
            <a:spLocks noChangeAspect="1"/>
          </p:cNvSpPr>
          <p:nvPr userDrawn="1"/>
        </p:nvSpPr>
        <p:spPr>
          <a:xfrm>
            <a:off x="3587469" y="0"/>
            <a:ext cx="3819937" cy="6858000"/>
          </a:xfrm>
          <a:prstGeom prst="parallelogram">
            <a:avLst>
              <a:gd name="adj" fmla="val 51632"/>
            </a:avLst>
          </a:prstGeom>
          <a:solidFill>
            <a:srgbClr val="F2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4" name="Tijdelijke aanduiding afbeelding">
            <a:extLst>
              <a:ext uri="{FF2B5EF4-FFF2-40B4-BE49-F238E27FC236}">
                <a16:creationId xmlns:a16="http://schemas.microsoft.com/office/drawing/2014/main" id="{FFA1E4C9-403A-1448-8CE6-A84449037562}"/>
              </a:ext>
            </a:extLst>
          </p:cNvPr>
          <p:cNvSpPr>
            <a:spLocks noGrp="1" noChangeAspect="1"/>
          </p:cNvSpPr>
          <p:nvPr>
            <p:ph type="pic" sz="quarter" idx="13"/>
          </p:nvPr>
        </p:nvSpPr>
        <p:spPr>
          <a:xfrm>
            <a:off x="5420887" y="-12764"/>
            <a:ext cx="6883183" cy="6880191"/>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5758" h="13760381">
                <a:moveTo>
                  <a:pt x="3949688" y="1812"/>
                </a:moveTo>
                <a:lnTo>
                  <a:pt x="13575758" y="0"/>
                </a:lnTo>
                <a:cubicBezTo>
                  <a:pt x="13571140" y="4580509"/>
                  <a:pt x="13566521" y="9161018"/>
                  <a:pt x="13561903" y="13741527"/>
                </a:cubicBezTo>
                <a:lnTo>
                  <a:pt x="0" y="13760381"/>
                </a:lnTo>
                <a:lnTo>
                  <a:pt x="3949688" y="1812"/>
                </a:lnTo>
                <a:close/>
              </a:path>
            </a:pathLst>
          </a:custGeom>
          <a:blipFill dpi="0" rotWithShape="0">
            <a:blip r:embed="rId2" cstate="screen">
              <a:extLst>
                <a:ext uri="{28A0092B-C50C-407E-A947-70E740481C1C}">
                  <a14:useLocalDpi xmlns:a14="http://schemas.microsoft.com/office/drawing/2010/main"/>
                </a:ext>
              </a:extLst>
            </a:blip>
            <a:srcRect/>
            <a:stretch>
              <a:fillRect t="4" r="673" b="4"/>
            </a:stretch>
          </a:blipFill>
        </p:spPr>
        <p:txBody>
          <a:bodyPr anchor="ctr"/>
          <a:lstStyle>
            <a:lvl1pPr algn="ctr">
              <a:defRPr/>
            </a:lvl1pPr>
          </a:lstStyle>
          <a:p>
            <a:r>
              <a:rPr lang="nl-NL"/>
              <a:t>Klik op het pictogram als u een afbeelding wilt toevoegen</a:t>
            </a:r>
          </a:p>
        </p:txBody>
      </p:sp>
      <p:pic>
        <p:nvPicPr>
          <p:cNvPr id="8" name="Logo WH int zwart">
            <a:extLst>
              <a:ext uri="{FF2B5EF4-FFF2-40B4-BE49-F238E27FC236}">
                <a16:creationId xmlns:a16="http://schemas.microsoft.com/office/drawing/2014/main" id="{8FF5AE2E-9FBC-7941-B218-CF2D16E45F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9530" y="381001"/>
            <a:ext cx="1991263" cy="968085"/>
          </a:xfrm>
          <a:prstGeom prst="rect">
            <a:avLst/>
          </a:prstGeom>
        </p:spPr>
      </p:pic>
      <p:sp>
        <p:nvSpPr>
          <p:cNvPr id="3" name="Subtitel"/>
          <p:cNvSpPr>
            <a:spLocks noGrp="1"/>
          </p:cNvSpPr>
          <p:nvPr>
            <p:ph type="subTitle" idx="1"/>
          </p:nvPr>
        </p:nvSpPr>
        <p:spPr>
          <a:xfrm>
            <a:off x="601812" y="4801165"/>
            <a:ext cx="4272878" cy="777667"/>
          </a:xfrm>
        </p:spPr>
        <p:txBody>
          <a:bodyPr/>
          <a:lstStyle>
            <a:lvl1pPr marL="0" indent="0" algn="l">
              <a:buNone/>
              <a:defRPr sz="2400" b="1" i="0" u="sng">
                <a:latin typeface="Roboto" panose="02000000000000000000" pitchFamily="2" charset="0"/>
                <a:ea typeface="Roboto" panose="02000000000000000000" pitchFamily="2" charset="0"/>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a:t>Klikken om de ondertitelstijl van het model te bewerken</a:t>
            </a:r>
            <a:endParaRPr lang="en-US"/>
          </a:p>
        </p:txBody>
      </p:sp>
      <p:sp>
        <p:nvSpPr>
          <p:cNvPr id="2" name="Titel"/>
          <p:cNvSpPr>
            <a:spLocks noGrp="1"/>
          </p:cNvSpPr>
          <p:nvPr>
            <p:ph type="ctrTitle" hasCustomPrompt="1"/>
          </p:nvPr>
        </p:nvSpPr>
        <p:spPr>
          <a:xfrm>
            <a:off x="601812" y="2338325"/>
            <a:ext cx="4670075" cy="2153653"/>
          </a:xfrm>
        </p:spPr>
        <p:txBody>
          <a:bodyPr anchor="t">
            <a:normAutofit/>
          </a:bodyPr>
          <a:lstStyle>
            <a:lvl1pPr algn="l">
              <a:lnSpc>
                <a:spcPts val="5499"/>
              </a:lnSpc>
              <a:defRPr sz="4799" b="1" i="0">
                <a:latin typeface="Roboto Black" panose="02000000000000000000" pitchFamily="2" charset="0"/>
                <a:ea typeface="Roboto Black" panose="02000000000000000000" pitchFamily="2" charset="0"/>
              </a:defRPr>
            </a:lvl1pPr>
          </a:lstStyle>
          <a:p>
            <a:r>
              <a:rPr lang="nl-NL"/>
              <a:t>Klik om stijl van de titel te bewerken</a:t>
            </a:r>
            <a:endParaRPr lang="en-US"/>
          </a:p>
        </p:txBody>
      </p:sp>
    </p:spTree>
    <p:extLst>
      <p:ext uri="{BB962C8B-B14F-4D97-AF65-F5344CB8AC3E}">
        <p14:creationId xmlns:p14="http://schemas.microsoft.com/office/powerpoint/2010/main" val="1990441233"/>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Tekstdia-2koloms-ROZE">
    <p:spTree>
      <p:nvGrpSpPr>
        <p:cNvPr id="1" name=""/>
        <p:cNvGrpSpPr/>
        <p:nvPr/>
      </p:nvGrpSpPr>
      <p:grpSpPr>
        <a:xfrm>
          <a:off x="0" y="0"/>
          <a:ext cx="0" cy="0"/>
          <a:chOff x="0" y="0"/>
          <a:chExt cx="0" cy="0"/>
        </a:xfrm>
      </p:grpSpPr>
      <p:sp>
        <p:nvSpPr>
          <p:cNvPr id="12" name="Vlak achtergrond licht">
            <a:extLst>
              <a:ext uri="{FF2B5EF4-FFF2-40B4-BE49-F238E27FC236}">
                <a16:creationId xmlns:a16="http://schemas.microsoft.com/office/drawing/2014/main" id="{640CCD6C-B5FD-634F-B36D-6A9C3BFDEF6E}"/>
              </a:ext>
            </a:extLst>
          </p:cNvPr>
          <p:cNvSpPr/>
          <p:nvPr userDrawn="1"/>
        </p:nvSpPr>
        <p:spPr>
          <a:xfrm>
            <a:off x="0" y="1"/>
            <a:ext cx="12198350" cy="6858000"/>
          </a:xfrm>
          <a:prstGeom prst="rect">
            <a:avLst/>
          </a:prstGeom>
          <a:solidFill>
            <a:srgbClr val="F2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1" name="Vlak schuine baan midden tint">
            <a:extLst>
              <a:ext uri="{FF2B5EF4-FFF2-40B4-BE49-F238E27FC236}">
                <a16:creationId xmlns:a16="http://schemas.microsoft.com/office/drawing/2014/main" id="{4F0CBA61-F0A8-F24E-B41F-3C0D5284B4D3}"/>
              </a:ext>
            </a:extLst>
          </p:cNvPr>
          <p:cNvSpPr>
            <a:spLocks noChangeAspect="1"/>
          </p:cNvSpPr>
          <p:nvPr userDrawn="1"/>
        </p:nvSpPr>
        <p:spPr>
          <a:xfrm flipH="1">
            <a:off x="11553457" y="4595248"/>
            <a:ext cx="648496" cy="2262753"/>
          </a:xfrm>
          <a:prstGeom prst="rtTriangle">
            <a:avLst/>
          </a:prstGeom>
          <a:solidFill>
            <a:srgbClr val="F16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58594" y="6316618"/>
            <a:ext cx="444767" cy="444593"/>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‹nr.›</a:t>
            </a:fld>
            <a:endParaRPr lang="nl-NL"/>
          </a:p>
        </p:txBody>
      </p:sp>
      <p:sp>
        <p:nvSpPr>
          <p:cNvPr id="10" name="Inhoud 2">
            <a:extLst>
              <a:ext uri="{FF2B5EF4-FFF2-40B4-BE49-F238E27FC236}">
                <a16:creationId xmlns:a16="http://schemas.microsoft.com/office/drawing/2014/main" id="{DCF58E73-AC61-3948-8593-897AA801EB7E}"/>
              </a:ext>
            </a:extLst>
          </p:cNvPr>
          <p:cNvSpPr>
            <a:spLocks noGrp="1"/>
          </p:cNvSpPr>
          <p:nvPr>
            <p:ph idx="15"/>
          </p:nvPr>
        </p:nvSpPr>
        <p:spPr>
          <a:xfrm>
            <a:off x="6099175" y="1972897"/>
            <a:ext cx="5024272" cy="416010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3" name="Inhoud 1"/>
          <p:cNvSpPr>
            <a:spLocks noGrp="1"/>
          </p:cNvSpPr>
          <p:nvPr>
            <p:ph idx="1"/>
          </p:nvPr>
        </p:nvSpPr>
        <p:spPr>
          <a:xfrm>
            <a:off x="615267" y="1972897"/>
            <a:ext cx="5024271" cy="416010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593994" y="1247903"/>
            <a:ext cx="10529454" cy="675488"/>
          </a:xfrm>
          <a:prstGeom prst="rect">
            <a:avLst/>
          </a:prstGeom>
        </p:spPr>
        <p:txBody>
          <a:bodyPr vert="horz" lIns="91440" tIns="45720" rIns="91440" bIns="45720" rtlCol="0" anchor="t">
            <a:normAutofit/>
          </a:bodyPr>
          <a:lstStyle/>
          <a:p>
            <a:r>
              <a:rPr lang="nl-NL"/>
              <a:t>Klik om stijl van de titel te bewerken</a:t>
            </a:r>
            <a:endParaRPr lang="en-US"/>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604779" y="724995"/>
            <a:ext cx="10518669" cy="473402"/>
          </a:xfrm>
        </p:spPr>
        <p:txBody>
          <a:bodyPr>
            <a:normAutofit/>
          </a:bodyPr>
          <a:lstStyle>
            <a:lvl1pPr marL="0" indent="0">
              <a:buFontTx/>
              <a:buNone/>
              <a:defRPr sz="2699" b="0" i="0" u="sng">
                <a:latin typeface="Roboto Medium" panose="02000000000000000000" pitchFamily="2" charset="0"/>
                <a:ea typeface="Roboto Medium" panose="02000000000000000000" pitchFamily="2" charset="0"/>
              </a:defRPr>
            </a:lvl1pPr>
          </a:lstStyle>
          <a:p>
            <a:pPr lvl="0"/>
            <a:r>
              <a:rPr lang="nl-NL" err="1"/>
              <a:t>Placeholder</a:t>
            </a:r>
            <a:r>
              <a:rPr lang="nl-NL"/>
              <a:t> bovenkop</a:t>
            </a:r>
          </a:p>
        </p:txBody>
      </p:sp>
    </p:spTree>
    <p:extLst>
      <p:ext uri="{BB962C8B-B14F-4D97-AF65-F5344CB8AC3E}">
        <p14:creationId xmlns:p14="http://schemas.microsoft.com/office/powerpoint/2010/main" val="22776498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1"/>
        <p:cNvGrpSpPr/>
        <p:nvPr/>
      </p:nvGrpSpPr>
      <p:grpSpPr>
        <a:xfrm>
          <a:off x="0" y="0"/>
          <a:ext cx="0" cy="0"/>
          <a:chOff x="0" y="0"/>
          <a:chExt cx="0" cy="0"/>
        </a:xfrm>
      </p:grpSpPr>
      <p:sp>
        <p:nvSpPr>
          <p:cNvPr id="32" name="Google Shape;32;p5"/>
          <p:cNvSpPr/>
          <p:nvPr/>
        </p:nvSpPr>
        <p:spPr>
          <a:xfrm>
            <a:off x="0" y="0"/>
            <a:ext cx="1219835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200"/>
          </a:p>
        </p:txBody>
      </p:sp>
      <p:grpSp>
        <p:nvGrpSpPr>
          <p:cNvPr id="33" name="Google Shape;33;p5"/>
          <p:cNvGrpSpPr/>
          <p:nvPr/>
        </p:nvGrpSpPr>
        <p:grpSpPr>
          <a:xfrm>
            <a:off x="1107767" y="1588343"/>
            <a:ext cx="994869" cy="61101"/>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36" name="Google Shape;36;p5"/>
          <p:cNvSpPr txBox="1">
            <a:spLocks noGrp="1"/>
          </p:cNvSpPr>
          <p:nvPr>
            <p:ph type="title"/>
          </p:nvPr>
        </p:nvSpPr>
        <p:spPr>
          <a:xfrm>
            <a:off x="973107" y="1758200"/>
            <a:ext cx="10256539" cy="7136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3467"/>
            </a:lvl1pPr>
            <a:lvl2pPr lvl="1">
              <a:spcBef>
                <a:spcPts val="0"/>
              </a:spcBef>
              <a:spcAft>
                <a:spcPts val="0"/>
              </a:spcAft>
              <a:buSzPts val="2600"/>
              <a:buNone/>
              <a:defRPr sz="3467"/>
            </a:lvl2pPr>
            <a:lvl3pPr lvl="2">
              <a:spcBef>
                <a:spcPts val="0"/>
              </a:spcBef>
              <a:spcAft>
                <a:spcPts val="0"/>
              </a:spcAft>
              <a:buSzPts val="2600"/>
              <a:buNone/>
              <a:defRPr sz="3467"/>
            </a:lvl3pPr>
            <a:lvl4pPr lvl="3">
              <a:spcBef>
                <a:spcPts val="0"/>
              </a:spcBef>
              <a:spcAft>
                <a:spcPts val="0"/>
              </a:spcAft>
              <a:buSzPts val="2600"/>
              <a:buNone/>
              <a:defRPr sz="3467"/>
            </a:lvl4pPr>
            <a:lvl5pPr lvl="4">
              <a:spcBef>
                <a:spcPts val="0"/>
              </a:spcBef>
              <a:spcAft>
                <a:spcPts val="0"/>
              </a:spcAft>
              <a:buSzPts val="2600"/>
              <a:buNone/>
              <a:defRPr sz="3467"/>
            </a:lvl5pPr>
            <a:lvl6pPr lvl="5">
              <a:spcBef>
                <a:spcPts val="0"/>
              </a:spcBef>
              <a:spcAft>
                <a:spcPts val="0"/>
              </a:spcAft>
              <a:buSzPts val="2600"/>
              <a:buNone/>
              <a:defRPr sz="3467"/>
            </a:lvl6pPr>
            <a:lvl7pPr lvl="6">
              <a:spcBef>
                <a:spcPts val="0"/>
              </a:spcBef>
              <a:spcAft>
                <a:spcPts val="0"/>
              </a:spcAft>
              <a:buSzPts val="2600"/>
              <a:buNone/>
              <a:defRPr sz="3467"/>
            </a:lvl7pPr>
            <a:lvl8pPr lvl="7">
              <a:spcBef>
                <a:spcPts val="0"/>
              </a:spcBef>
              <a:spcAft>
                <a:spcPts val="0"/>
              </a:spcAft>
              <a:buSzPts val="2600"/>
              <a:buNone/>
              <a:defRPr sz="3467"/>
            </a:lvl8pPr>
            <a:lvl9pPr lvl="8">
              <a:spcBef>
                <a:spcPts val="0"/>
              </a:spcBef>
              <a:spcAft>
                <a:spcPts val="0"/>
              </a:spcAft>
              <a:buSzPts val="2600"/>
              <a:buNone/>
              <a:defRPr sz="3467"/>
            </a:lvl9pPr>
          </a:lstStyle>
          <a:p>
            <a:endParaRPr/>
          </a:p>
        </p:txBody>
      </p:sp>
      <p:sp>
        <p:nvSpPr>
          <p:cNvPr id="37" name="Google Shape;37;p5"/>
          <p:cNvSpPr txBox="1">
            <a:spLocks noGrp="1"/>
          </p:cNvSpPr>
          <p:nvPr>
            <p:ph type="body" idx="1"/>
          </p:nvPr>
        </p:nvSpPr>
        <p:spPr>
          <a:xfrm>
            <a:off x="972939" y="2771833"/>
            <a:ext cx="5035021" cy="30148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6194697" y="2771833"/>
            <a:ext cx="5035021" cy="30148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11387664" y="6333135"/>
            <a:ext cx="731981"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nl-NL" smtClean="0"/>
              <a:pPr algn="r"/>
              <a:t>‹nr.›</a:t>
            </a:fld>
            <a:endParaRPr lang="nl-NL"/>
          </a:p>
        </p:txBody>
      </p:sp>
    </p:spTree>
    <p:extLst>
      <p:ext uri="{BB962C8B-B14F-4D97-AF65-F5344CB8AC3E}">
        <p14:creationId xmlns:p14="http://schemas.microsoft.com/office/powerpoint/2010/main" val="7457551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01159B-8535-6720-DFDE-634777D8268A}"/>
              </a:ext>
            </a:extLst>
          </p:cNvPr>
          <p:cNvSpPr>
            <a:spLocks noGrp="1"/>
          </p:cNvSpPr>
          <p:nvPr>
            <p:ph type="dt" sz="half" idx="10"/>
          </p:nvPr>
        </p:nvSpPr>
        <p:spPr/>
        <p:txBody>
          <a:bodyPr/>
          <a:lstStyle/>
          <a:p>
            <a:fld id="{7E86FF77-2719-4AD0-8740-0B90FF5D1EFB}" type="datetime1">
              <a:rPr lang="en-US" smtClean="0"/>
              <a:t>11/29/2023</a:t>
            </a:fld>
            <a:endParaRPr lang="en-US"/>
          </a:p>
        </p:txBody>
      </p:sp>
      <p:sp>
        <p:nvSpPr>
          <p:cNvPr id="3" name="Footer Placeholder 2">
            <a:extLst>
              <a:ext uri="{FF2B5EF4-FFF2-40B4-BE49-F238E27FC236}">
                <a16:creationId xmlns:a16="http://schemas.microsoft.com/office/drawing/2014/main" id="{27CEC812-06A5-BB87-FA16-6D38783500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3B8C0C-0687-7B94-FE1D-1B2AAE9EC936}"/>
              </a:ext>
            </a:extLst>
          </p:cNvPr>
          <p:cNvSpPr>
            <a:spLocks noGrp="1"/>
          </p:cNvSpPr>
          <p:nvPr>
            <p:ph type="sldNum" sz="quarter" idx="12"/>
          </p:nvPr>
        </p:nvSpPr>
        <p:spPr/>
        <p:txBody>
          <a:bodyPr/>
          <a:lstStyle/>
          <a:p>
            <a:fld id="{1F646F3F-274D-499B-ABBE-824EB4ABDC3D}" type="slidenum">
              <a:rPr lang="en-US" smtClean="0"/>
              <a:t>‹nr.›</a:t>
            </a:fld>
            <a:endParaRPr lang="en-US"/>
          </a:p>
        </p:txBody>
      </p:sp>
    </p:spTree>
    <p:extLst>
      <p:ext uri="{BB962C8B-B14F-4D97-AF65-F5344CB8AC3E}">
        <p14:creationId xmlns:p14="http://schemas.microsoft.com/office/powerpoint/2010/main" val="930320625"/>
      </p:ext>
    </p:extLst>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slide">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410543" y="6463033"/>
            <a:ext cx="2846284" cy="365125"/>
          </a:xfrm>
          <a:prstGeom prst="rect">
            <a:avLst/>
          </a:prstGeom>
        </p:spPr>
        <p:txBody>
          <a:bodyPr/>
          <a:lstStyle/>
          <a:p>
            <a:fld id="{BCE5F31C-B394-4D89-8BB9-DFF149C22E04}" type="datetime1">
              <a:rPr lang="en-US" smtClean="0"/>
              <a:t>11/29/2023</a:t>
            </a:fld>
            <a:endParaRPr lang="en-GB"/>
          </a:p>
        </p:txBody>
      </p:sp>
      <p:sp>
        <p:nvSpPr>
          <p:cNvPr id="3" name="Tijdelijke aanduiding voor voettekst 2"/>
          <p:cNvSpPr>
            <a:spLocks noGrp="1"/>
          </p:cNvSpPr>
          <p:nvPr>
            <p:ph type="ftr" sz="quarter" idx="11"/>
          </p:nvPr>
        </p:nvSpPr>
        <p:spPr>
          <a:xfrm>
            <a:off x="9275198" y="6463032"/>
            <a:ext cx="2514390" cy="365125"/>
          </a:xfrm>
          <a:prstGeom prst="rect">
            <a:avLst/>
          </a:prstGeom>
        </p:spPr>
        <p:txBody>
          <a:bodyPr/>
          <a:lstStyle/>
          <a:p>
            <a:endParaRPr lang="en-GB"/>
          </a:p>
        </p:txBody>
      </p:sp>
      <p:sp>
        <p:nvSpPr>
          <p:cNvPr id="4" name="Tijdelijke aanduiding voor dianummer 3"/>
          <p:cNvSpPr>
            <a:spLocks noGrp="1"/>
          </p:cNvSpPr>
          <p:nvPr>
            <p:ph type="sldNum" sz="quarter" idx="12"/>
          </p:nvPr>
        </p:nvSpPr>
        <p:spPr>
          <a:xfrm>
            <a:off x="4676033" y="6463031"/>
            <a:ext cx="2846284" cy="365125"/>
          </a:xfrm>
          <a:prstGeom prst="rect">
            <a:avLst/>
          </a:prstGeom>
        </p:spPr>
        <p:txBody>
          <a:bodyPr/>
          <a:lstStyle/>
          <a:p>
            <a:fld id="{12622F55-C561-42E3-B433-FB29ED5780B4}" type="slidenum">
              <a:rPr lang="en-GB" smtClean="0"/>
              <a:t>‹nr.›</a:t>
            </a:fld>
            <a:endParaRPr lang="en-GB"/>
          </a:p>
        </p:txBody>
      </p:sp>
      <p:sp>
        <p:nvSpPr>
          <p:cNvPr id="24" name="Tijdelijke aanduiding voor titel 1"/>
          <p:cNvSpPr>
            <a:spLocks noGrp="1"/>
          </p:cNvSpPr>
          <p:nvPr>
            <p:ph type="title" hasCustomPrompt="1"/>
          </p:nvPr>
        </p:nvSpPr>
        <p:spPr>
          <a:xfrm>
            <a:off x="305236" y="226779"/>
            <a:ext cx="10402451" cy="351387"/>
          </a:xfrm>
          <a:prstGeom prst="rect">
            <a:avLst/>
          </a:prstGeom>
        </p:spPr>
        <p:txBody>
          <a:bodyPr vert="horz" lIns="91440" tIns="45720" rIns="91440" bIns="45720" rtlCol="0" anchor="ctr">
            <a:noAutofit/>
          </a:bodyPr>
          <a:lstStyle>
            <a:lvl1pPr>
              <a:defRPr/>
            </a:lvl1pPr>
          </a:lstStyle>
          <a:p>
            <a:r>
              <a:rPr lang="nl-NL"/>
              <a:t>Click to add a title</a:t>
            </a:r>
            <a:endParaRPr lang="en-GB"/>
          </a:p>
        </p:txBody>
      </p:sp>
      <p:sp>
        <p:nvSpPr>
          <p:cNvPr id="8" name="Tijdelijke aanduiding voor verticale tekst 2"/>
          <p:cNvSpPr>
            <a:spLocks noGrp="1"/>
          </p:cNvSpPr>
          <p:nvPr>
            <p:ph type="body" orient="vert" idx="1"/>
          </p:nvPr>
        </p:nvSpPr>
        <p:spPr>
          <a:xfrm>
            <a:off x="310999" y="1279029"/>
            <a:ext cx="11448336" cy="4685676"/>
          </a:xfrm>
        </p:spPr>
        <p:txBody>
          <a:bodyPr vert="horz"/>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127" name="Tekstvak 126"/>
          <p:cNvSpPr txBox="1"/>
          <p:nvPr userDrawn="1"/>
        </p:nvSpPr>
        <p:spPr>
          <a:xfrm>
            <a:off x="6315199" y="-537817"/>
            <a:ext cx="5870959" cy="461665"/>
          </a:xfrm>
          <a:prstGeom prst="rect">
            <a:avLst/>
          </a:prstGeom>
          <a:noFill/>
        </p:spPr>
        <p:txBody>
          <a:bodyPr wrap="square" rtlCol="0">
            <a:spAutoFit/>
          </a:bodyPr>
          <a:lstStyle/>
          <a:p>
            <a:pPr algn="r"/>
            <a:r>
              <a:rPr lang="nl-NL" sz="2400">
                <a:solidFill>
                  <a:schemeClr val="tx2"/>
                </a:solidFill>
                <a:latin typeface="Georgia" panose="02040502050405020303" pitchFamily="18" charset="0"/>
              </a:rPr>
              <a:t>Full text</a:t>
            </a:r>
            <a:r>
              <a:rPr lang="nl-NL" sz="2400" baseline="0">
                <a:solidFill>
                  <a:schemeClr val="tx2"/>
                </a:solidFill>
                <a:latin typeface="Georgia" panose="02040502050405020303" pitchFamily="18" charset="0"/>
              </a:rPr>
              <a:t> slide</a:t>
            </a:r>
            <a:endParaRPr lang="en-GB" sz="2400">
              <a:solidFill>
                <a:schemeClr val="tx2"/>
              </a:solidFill>
              <a:latin typeface="Georgia" panose="02040502050405020303" pitchFamily="18" charset="0"/>
            </a:endParaRPr>
          </a:p>
        </p:txBody>
      </p:sp>
    </p:spTree>
    <p:extLst>
      <p:ext uri="{BB962C8B-B14F-4D97-AF65-F5344CB8AC3E}">
        <p14:creationId xmlns:p14="http://schemas.microsoft.com/office/powerpoint/2010/main" val="95864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2149"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637" y="2111376"/>
            <a:ext cx="10521077" cy="3744913"/>
          </a:xfrm>
        </p:spPr>
        <p:txBody>
          <a:bodyPr/>
          <a:lstStyle/>
          <a:p>
            <a:r>
              <a:rPr lang="en-US"/>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‹nr.›</a:t>
            </a:fld>
            <a:endParaRPr lang="en-US"/>
          </a:p>
        </p:txBody>
      </p:sp>
    </p:spTree>
    <p:extLst>
      <p:ext uri="{BB962C8B-B14F-4D97-AF65-F5344CB8AC3E}">
        <p14:creationId xmlns:p14="http://schemas.microsoft.com/office/powerpoint/2010/main" val="2406911065"/>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637" y="2111382"/>
            <a:ext cx="10521077"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‹nr.›</a:t>
            </a:fld>
            <a:endParaRPr lang="en-US"/>
          </a:p>
        </p:txBody>
      </p:sp>
    </p:spTree>
    <p:extLst>
      <p:ext uri="{BB962C8B-B14F-4D97-AF65-F5344CB8AC3E}">
        <p14:creationId xmlns:p14="http://schemas.microsoft.com/office/powerpoint/2010/main" val="4010712479"/>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6138" y="892178"/>
            <a:ext cx="8426074"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752" y="2776936"/>
            <a:ext cx="2883976"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752" y="3834607"/>
            <a:ext cx="2883976"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50086" y="2776936"/>
            <a:ext cx="289818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50086" y="3834607"/>
            <a:ext cx="289818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70623" y="2776936"/>
            <a:ext cx="2883976"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70623" y="3834607"/>
            <a:ext cx="2883976"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‹nr.›</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9542"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273290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dia-Tekst-GEEL">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10638" y="-6928"/>
            <a:ext cx="5305762" cy="68649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1" name="Vlak rechts">
            <a:extLst>
              <a:ext uri="{FF2B5EF4-FFF2-40B4-BE49-F238E27FC236}">
                <a16:creationId xmlns:a16="http://schemas.microsoft.com/office/drawing/2014/main" id="{E8561B04-8EC8-EB41-AEDC-00751FE368BD}"/>
              </a:ext>
            </a:extLst>
          </p:cNvPr>
          <p:cNvSpPr/>
          <p:nvPr userDrawn="1"/>
        </p:nvSpPr>
        <p:spPr>
          <a:xfrm>
            <a:off x="6892588" y="-6928"/>
            <a:ext cx="5305762" cy="6864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4" name="Vlak midden">
            <a:extLst>
              <a:ext uri="{FF2B5EF4-FFF2-40B4-BE49-F238E27FC236}">
                <a16:creationId xmlns:a16="http://schemas.microsoft.com/office/drawing/2014/main" id="{C67CC318-86C5-5142-AED7-2CEF6FC50B01}"/>
              </a:ext>
            </a:extLst>
          </p:cNvPr>
          <p:cNvSpPr>
            <a:spLocks noChangeAspect="1"/>
          </p:cNvSpPr>
          <p:nvPr userDrawn="1"/>
        </p:nvSpPr>
        <p:spPr>
          <a:xfrm>
            <a:off x="2527211" y="0"/>
            <a:ext cx="7555678" cy="6858000"/>
          </a:xfrm>
          <a:prstGeom prst="parallelogram">
            <a:avLst>
              <a:gd name="adj" fmla="val 285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3" name="Subtitel"/>
          <p:cNvSpPr>
            <a:spLocks noGrp="1"/>
          </p:cNvSpPr>
          <p:nvPr>
            <p:ph type="subTitle" idx="1" hasCustomPrompt="1"/>
          </p:nvPr>
        </p:nvSpPr>
        <p:spPr>
          <a:xfrm>
            <a:off x="2461584" y="4436901"/>
            <a:ext cx="8026980" cy="602933"/>
          </a:xfrm>
        </p:spPr>
        <p:txBody>
          <a:bodyPr/>
          <a:lstStyle>
            <a:lvl1pPr marL="0" indent="0" algn="l">
              <a:buNone/>
              <a:defRPr sz="2400" b="1" i="0" u="sng">
                <a:latin typeface="Roboto" panose="02000000000000000000" pitchFamily="2" charset="0"/>
                <a:ea typeface="Roboto" panose="02000000000000000000" pitchFamily="2" charset="0"/>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a:t>Klikken om de ondertitelstijl te bewerken</a:t>
            </a:r>
            <a:endParaRPr lang="en-US"/>
          </a:p>
        </p:txBody>
      </p:sp>
      <p:sp>
        <p:nvSpPr>
          <p:cNvPr id="2" name="Titel"/>
          <p:cNvSpPr>
            <a:spLocks noGrp="1"/>
          </p:cNvSpPr>
          <p:nvPr>
            <p:ph type="ctrTitle" hasCustomPrompt="1"/>
          </p:nvPr>
        </p:nvSpPr>
        <p:spPr>
          <a:xfrm>
            <a:off x="2483651" y="2622783"/>
            <a:ext cx="8026980" cy="1587711"/>
          </a:xfrm>
        </p:spPr>
        <p:txBody>
          <a:bodyPr anchor="t">
            <a:normAutofit/>
          </a:bodyPr>
          <a:lstStyle>
            <a:lvl1pPr algn="l">
              <a:lnSpc>
                <a:spcPts val="5499"/>
              </a:lnSpc>
              <a:defRPr sz="4799" b="1" i="0">
                <a:latin typeface="Roboto Black" panose="02000000000000000000" pitchFamily="2" charset="0"/>
                <a:ea typeface="Roboto Black" panose="02000000000000000000" pitchFamily="2" charset="0"/>
              </a:defRPr>
            </a:lvl1pPr>
          </a:lstStyle>
          <a:p>
            <a:r>
              <a:rPr lang="nl-NL"/>
              <a:t>Klik om stijl van de titel te bewerken</a:t>
            </a:r>
            <a:endParaRPr lang="en-US"/>
          </a:p>
        </p:txBody>
      </p:sp>
      <p:pic>
        <p:nvPicPr>
          <p:cNvPr id="8" name="Logo WH int zwart">
            <a:extLst>
              <a:ext uri="{FF2B5EF4-FFF2-40B4-BE49-F238E27FC236}">
                <a16:creationId xmlns:a16="http://schemas.microsoft.com/office/drawing/2014/main" id="{35D41CC8-6C71-ED4D-9097-597AE73304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9530" y="381001"/>
            <a:ext cx="1991263" cy="968085"/>
          </a:xfrm>
          <a:prstGeom prst="rect">
            <a:avLst/>
          </a:prstGeom>
        </p:spPr>
      </p:pic>
    </p:spTree>
    <p:extLst>
      <p:ext uri="{BB962C8B-B14F-4D97-AF65-F5344CB8AC3E}">
        <p14:creationId xmlns:p14="http://schemas.microsoft.com/office/powerpoint/2010/main" val="34609975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dia-Tekst-BLAUW">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10638" y="-6928"/>
            <a:ext cx="5305762" cy="6864928"/>
          </a:xfrm>
          <a:prstGeom prst="rect">
            <a:avLst/>
          </a:prstGeom>
          <a:solidFill>
            <a:srgbClr val="84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1" name="Vlak rechts">
            <a:extLst>
              <a:ext uri="{FF2B5EF4-FFF2-40B4-BE49-F238E27FC236}">
                <a16:creationId xmlns:a16="http://schemas.microsoft.com/office/drawing/2014/main" id="{E8561B04-8EC8-EB41-AEDC-00751FE368BD}"/>
              </a:ext>
            </a:extLst>
          </p:cNvPr>
          <p:cNvSpPr/>
          <p:nvPr userDrawn="1"/>
        </p:nvSpPr>
        <p:spPr>
          <a:xfrm>
            <a:off x="6892588" y="-6928"/>
            <a:ext cx="5305762" cy="6864928"/>
          </a:xfrm>
          <a:prstGeom prst="rect">
            <a:avLst/>
          </a:prstGeom>
          <a:solidFill>
            <a:srgbClr val="459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0" name="Vlak midden">
            <a:extLst>
              <a:ext uri="{FF2B5EF4-FFF2-40B4-BE49-F238E27FC236}">
                <a16:creationId xmlns:a16="http://schemas.microsoft.com/office/drawing/2014/main" id="{E2DDB8AB-C5B1-144E-8B8E-35C77E5B2921}"/>
              </a:ext>
            </a:extLst>
          </p:cNvPr>
          <p:cNvSpPr>
            <a:spLocks noChangeAspect="1"/>
          </p:cNvSpPr>
          <p:nvPr userDrawn="1"/>
        </p:nvSpPr>
        <p:spPr>
          <a:xfrm>
            <a:off x="2527211" y="0"/>
            <a:ext cx="7555678" cy="6858000"/>
          </a:xfrm>
          <a:prstGeom prst="parallelogram">
            <a:avLst>
              <a:gd name="adj" fmla="val 28517"/>
            </a:avLst>
          </a:prstGeom>
          <a:solidFill>
            <a:srgbClr val="1E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8" name="Logo WH int zwart">
            <a:extLst>
              <a:ext uri="{FF2B5EF4-FFF2-40B4-BE49-F238E27FC236}">
                <a16:creationId xmlns:a16="http://schemas.microsoft.com/office/drawing/2014/main" id="{3AA63FF1-0636-C949-9ED7-BC18CDE4E4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9530" y="381001"/>
            <a:ext cx="1991263" cy="968085"/>
          </a:xfrm>
          <a:prstGeom prst="rect">
            <a:avLst/>
          </a:prstGeom>
        </p:spPr>
      </p:pic>
      <p:sp>
        <p:nvSpPr>
          <p:cNvPr id="3" name="Subtitel"/>
          <p:cNvSpPr>
            <a:spLocks noGrp="1"/>
          </p:cNvSpPr>
          <p:nvPr>
            <p:ph type="subTitle" idx="1" hasCustomPrompt="1"/>
          </p:nvPr>
        </p:nvSpPr>
        <p:spPr>
          <a:xfrm>
            <a:off x="2461584" y="4436901"/>
            <a:ext cx="8026980" cy="602933"/>
          </a:xfrm>
        </p:spPr>
        <p:txBody>
          <a:bodyPr/>
          <a:lstStyle>
            <a:lvl1pPr marL="0" indent="0" algn="l">
              <a:buNone/>
              <a:defRPr sz="2400" b="1" i="0" u="sng">
                <a:latin typeface="Roboto" panose="02000000000000000000" pitchFamily="2" charset="0"/>
                <a:ea typeface="Roboto" panose="02000000000000000000" pitchFamily="2" charset="0"/>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a:t>Klikken om de ondertitelstijl te bewerken</a:t>
            </a:r>
            <a:endParaRPr lang="en-US"/>
          </a:p>
        </p:txBody>
      </p:sp>
      <p:sp>
        <p:nvSpPr>
          <p:cNvPr id="2" name="Titel"/>
          <p:cNvSpPr>
            <a:spLocks noGrp="1"/>
          </p:cNvSpPr>
          <p:nvPr>
            <p:ph type="ctrTitle" hasCustomPrompt="1"/>
          </p:nvPr>
        </p:nvSpPr>
        <p:spPr>
          <a:xfrm>
            <a:off x="2483651" y="2622783"/>
            <a:ext cx="8026980" cy="1587711"/>
          </a:xfrm>
        </p:spPr>
        <p:txBody>
          <a:bodyPr anchor="t">
            <a:normAutofit/>
          </a:bodyPr>
          <a:lstStyle>
            <a:lvl1pPr algn="l">
              <a:lnSpc>
                <a:spcPts val="5499"/>
              </a:lnSpc>
              <a:defRPr sz="4799" b="1" i="0">
                <a:latin typeface="Roboto Black" panose="02000000000000000000" pitchFamily="2" charset="0"/>
                <a:ea typeface="Roboto Black" panose="02000000000000000000" pitchFamily="2" charset="0"/>
              </a:defRPr>
            </a:lvl1pPr>
          </a:lstStyle>
          <a:p>
            <a:r>
              <a:rPr lang="nl-NL"/>
              <a:t>Klik om stijl van de titel te bewerken</a:t>
            </a:r>
            <a:endParaRPr lang="en-US"/>
          </a:p>
        </p:txBody>
      </p:sp>
    </p:spTree>
    <p:extLst>
      <p:ext uri="{BB962C8B-B14F-4D97-AF65-F5344CB8AC3E}">
        <p14:creationId xmlns:p14="http://schemas.microsoft.com/office/powerpoint/2010/main" val="32698246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dia-Tekst-GROEN">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10638" y="-6928"/>
            <a:ext cx="5305762" cy="6864928"/>
          </a:xfrm>
          <a:prstGeom prst="rect">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1" name="Vlak rechts">
            <a:extLst>
              <a:ext uri="{FF2B5EF4-FFF2-40B4-BE49-F238E27FC236}">
                <a16:creationId xmlns:a16="http://schemas.microsoft.com/office/drawing/2014/main" id="{E8561B04-8EC8-EB41-AEDC-00751FE368BD}"/>
              </a:ext>
            </a:extLst>
          </p:cNvPr>
          <p:cNvSpPr/>
          <p:nvPr userDrawn="1"/>
        </p:nvSpPr>
        <p:spPr>
          <a:xfrm>
            <a:off x="6892588" y="-6928"/>
            <a:ext cx="5305762" cy="6864928"/>
          </a:xfrm>
          <a:prstGeom prst="rect">
            <a:avLst/>
          </a:prstGeom>
          <a:solidFill>
            <a:srgbClr val="45B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8" name="Vlak midden">
            <a:extLst>
              <a:ext uri="{FF2B5EF4-FFF2-40B4-BE49-F238E27FC236}">
                <a16:creationId xmlns:a16="http://schemas.microsoft.com/office/drawing/2014/main" id="{CB332BDD-8389-F245-B235-0244B41DF1F2}"/>
              </a:ext>
            </a:extLst>
          </p:cNvPr>
          <p:cNvSpPr>
            <a:spLocks noChangeAspect="1"/>
          </p:cNvSpPr>
          <p:nvPr userDrawn="1"/>
        </p:nvSpPr>
        <p:spPr>
          <a:xfrm>
            <a:off x="2527211" y="0"/>
            <a:ext cx="7555678" cy="6858000"/>
          </a:xfrm>
          <a:prstGeom prst="parallelogram">
            <a:avLst>
              <a:gd name="adj" fmla="val 28517"/>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9" name="Logo WH int zwart">
            <a:extLst>
              <a:ext uri="{FF2B5EF4-FFF2-40B4-BE49-F238E27FC236}">
                <a16:creationId xmlns:a16="http://schemas.microsoft.com/office/drawing/2014/main" id="{8ED68FF4-8178-814A-A4AA-5B3010A2B2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9530" y="381001"/>
            <a:ext cx="1991263" cy="968085"/>
          </a:xfrm>
          <a:prstGeom prst="rect">
            <a:avLst/>
          </a:prstGeom>
        </p:spPr>
      </p:pic>
      <p:sp>
        <p:nvSpPr>
          <p:cNvPr id="3" name="Subtitel"/>
          <p:cNvSpPr>
            <a:spLocks noGrp="1"/>
          </p:cNvSpPr>
          <p:nvPr>
            <p:ph type="subTitle" idx="1" hasCustomPrompt="1"/>
          </p:nvPr>
        </p:nvSpPr>
        <p:spPr>
          <a:xfrm>
            <a:off x="2461584" y="4436901"/>
            <a:ext cx="8026980" cy="602933"/>
          </a:xfrm>
        </p:spPr>
        <p:txBody>
          <a:bodyPr/>
          <a:lstStyle>
            <a:lvl1pPr marL="0" indent="0" algn="l">
              <a:buNone/>
              <a:defRPr sz="2400" b="1" i="0" u="sng">
                <a:latin typeface="Roboto" panose="02000000000000000000" pitchFamily="2" charset="0"/>
                <a:ea typeface="Roboto" panose="02000000000000000000" pitchFamily="2" charset="0"/>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a:t>Klikken om de ondertitelstijl te bewerken</a:t>
            </a:r>
            <a:endParaRPr lang="en-US"/>
          </a:p>
        </p:txBody>
      </p:sp>
      <p:sp>
        <p:nvSpPr>
          <p:cNvPr id="2" name="Titel"/>
          <p:cNvSpPr>
            <a:spLocks noGrp="1"/>
          </p:cNvSpPr>
          <p:nvPr>
            <p:ph type="ctrTitle" hasCustomPrompt="1"/>
          </p:nvPr>
        </p:nvSpPr>
        <p:spPr>
          <a:xfrm>
            <a:off x="2483651" y="2622783"/>
            <a:ext cx="8026980" cy="1587711"/>
          </a:xfrm>
        </p:spPr>
        <p:txBody>
          <a:bodyPr anchor="t">
            <a:normAutofit/>
          </a:bodyPr>
          <a:lstStyle>
            <a:lvl1pPr algn="l">
              <a:lnSpc>
                <a:spcPts val="5499"/>
              </a:lnSpc>
              <a:defRPr sz="4799" b="1" i="0">
                <a:latin typeface="Roboto Black" panose="02000000000000000000" pitchFamily="2" charset="0"/>
                <a:ea typeface="Roboto Black" panose="02000000000000000000" pitchFamily="2" charset="0"/>
              </a:defRPr>
            </a:lvl1pPr>
          </a:lstStyle>
          <a:p>
            <a:r>
              <a:rPr lang="nl-NL"/>
              <a:t>Klik om stijl van de titel te bewerken</a:t>
            </a:r>
            <a:endParaRPr lang="en-US"/>
          </a:p>
        </p:txBody>
      </p:sp>
    </p:spTree>
    <p:extLst>
      <p:ext uri="{BB962C8B-B14F-4D97-AF65-F5344CB8AC3E}">
        <p14:creationId xmlns:p14="http://schemas.microsoft.com/office/powerpoint/2010/main" val="36730355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dia-Tekst-ROOD">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10638" y="-6928"/>
            <a:ext cx="5305762" cy="6864928"/>
          </a:xfrm>
          <a:prstGeom prst="rect">
            <a:avLst/>
          </a:prstGeom>
          <a:solidFill>
            <a:srgbClr val="F2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1" name="Vlak rechts">
            <a:extLst>
              <a:ext uri="{FF2B5EF4-FFF2-40B4-BE49-F238E27FC236}">
                <a16:creationId xmlns:a16="http://schemas.microsoft.com/office/drawing/2014/main" id="{E8561B04-8EC8-EB41-AEDC-00751FE368BD}"/>
              </a:ext>
            </a:extLst>
          </p:cNvPr>
          <p:cNvSpPr/>
          <p:nvPr userDrawn="1"/>
        </p:nvSpPr>
        <p:spPr>
          <a:xfrm>
            <a:off x="6892588" y="-6928"/>
            <a:ext cx="5305762" cy="6864928"/>
          </a:xfrm>
          <a:prstGeom prst="rect">
            <a:avLst/>
          </a:prstGeom>
          <a:solidFill>
            <a:srgbClr val="EE3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8" name="Vlak midden">
            <a:extLst>
              <a:ext uri="{FF2B5EF4-FFF2-40B4-BE49-F238E27FC236}">
                <a16:creationId xmlns:a16="http://schemas.microsoft.com/office/drawing/2014/main" id="{D0DAD712-5DFA-6D49-BA44-7BD5ADC79E5E}"/>
              </a:ext>
            </a:extLst>
          </p:cNvPr>
          <p:cNvSpPr>
            <a:spLocks noChangeAspect="1"/>
          </p:cNvSpPr>
          <p:nvPr userDrawn="1"/>
        </p:nvSpPr>
        <p:spPr>
          <a:xfrm>
            <a:off x="2527211" y="0"/>
            <a:ext cx="7555678" cy="6858000"/>
          </a:xfrm>
          <a:prstGeom prst="parallelogram">
            <a:avLst>
              <a:gd name="adj" fmla="val 28517"/>
            </a:avLst>
          </a:prstGeom>
          <a:solidFill>
            <a:srgbClr val="F16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9" name="Logo WH int zwart">
            <a:extLst>
              <a:ext uri="{FF2B5EF4-FFF2-40B4-BE49-F238E27FC236}">
                <a16:creationId xmlns:a16="http://schemas.microsoft.com/office/drawing/2014/main" id="{32AE9AEE-882E-DE41-BB7D-550C0B8699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9530" y="381001"/>
            <a:ext cx="1991263" cy="968085"/>
          </a:xfrm>
          <a:prstGeom prst="rect">
            <a:avLst/>
          </a:prstGeom>
        </p:spPr>
      </p:pic>
      <p:sp>
        <p:nvSpPr>
          <p:cNvPr id="3" name="Subtitel"/>
          <p:cNvSpPr>
            <a:spLocks noGrp="1"/>
          </p:cNvSpPr>
          <p:nvPr>
            <p:ph type="subTitle" idx="1" hasCustomPrompt="1"/>
          </p:nvPr>
        </p:nvSpPr>
        <p:spPr>
          <a:xfrm>
            <a:off x="2461584" y="4436901"/>
            <a:ext cx="8026980" cy="602933"/>
          </a:xfrm>
        </p:spPr>
        <p:txBody>
          <a:bodyPr/>
          <a:lstStyle>
            <a:lvl1pPr marL="0" indent="0" algn="l">
              <a:buNone/>
              <a:defRPr sz="2400" b="1" i="0" u="sng">
                <a:latin typeface="Roboto" panose="02000000000000000000" pitchFamily="2" charset="0"/>
                <a:ea typeface="Roboto" panose="02000000000000000000" pitchFamily="2" charset="0"/>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a:t>Klikken om de ondertitelstijl te bewerken</a:t>
            </a:r>
            <a:endParaRPr lang="en-US"/>
          </a:p>
        </p:txBody>
      </p:sp>
      <p:sp>
        <p:nvSpPr>
          <p:cNvPr id="2" name="Titel"/>
          <p:cNvSpPr>
            <a:spLocks noGrp="1"/>
          </p:cNvSpPr>
          <p:nvPr>
            <p:ph type="ctrTitle" hasCustomPrompt="1"/>
          </p:nvPr>
        </p:nvSpPr>
        <p:spPr>
          <a:xfrm>
            <a:off x="2483651" y="2622783"/>
            <a:ext cx="8026980" cy="1587711"/>
          </a:xfrm>
        </p:spPr>
        <p:txBody>
          <a:bodyPr anchor="t">
            <a:normAutofit/>
          </a:bodyPr>
          <a:lstStyle>
            <a:lvl1pPr algn="l">
              <a:lnSpc>
                <a:spcPts val="5499"/>
              </a:lnSpc>
              <a:defRPr sz="4799" b="1" i="0">
                <a:latin typeface="Roboto Black" panose="02000000000000000000" pitchFamily="2" charset="0"/>
                <a:ea typeface="Roboto Black" panose="02000000000000000000" pitchFamily="2" charset="0"/>
              </a:defRPr>
            </a:lvl1pPr>
          </a:lstStyle>
          <a:p>
            <a:r>
              <a:rPr lang="nl-NL"/>
              <a:t>Klik om stijl van de titel te bewerken</a:t>
            </a:r>
            <a:endParaRPr lang="en-US"/>
          </a:p>
        </p:txBody>
      </p:sp>
    </p:spTree>
    <p:extLst>
      <p:ext uri="{BB962C8B-B14F-4D97-AF65-F5344CB8AC3E}">
        <p14:creationId xmlns:p14="http://schemas.microsoft.com/office/powerpoint/2010/main" val="112442825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dia met beeld-GEEL">
    <p:spTree>
      <p:nvGrpSpPr>
        <p:cNvPr id="1" name=""/>
        <p:cNvGrpSpPr/>
        <p:nvPr/>
      </p:nvGrpSpPr>
      <p:grpSpPr>
        <a:xfrm>
          <a:off x="0" y="0"/>
          <a:ext cx="0" cy="0"/>
          <a:chOff x="0" y="0"/>
          <a:chExt cx="0" cy="0"/>
        </a:xfrm>
      </p:grpSpPr>
      <p:sp>
        <p:nvSpPr>
          <p:cNvPr id="17" name="Vlak schuine baan midden tint">
            <a:extLst>
              <a:ext uri="{FF2B5EF4-FFF2-40B4-BE49-F238E27FC236}">
                <a16:creationId xmlns:a16="http://schemas.microsoft.com/office/drawing/2014/main" id="{C2948297-D835-2746-BA34-A90DF1975249}"/>
              </a:ext>
            </a:extLst>
          </p:cNvPr>
          <p:cNvSpPr>
            <a:spLocks noChangeAspect="1"/>
          </p:cNvSpPr>
          <p:nvPr userDrawn="1"/>
        </p:nvSpPr>
        <p:spPr>
          <a:xfrm>
            <a:off x="6796903" y="1"/>
            <a:ext cx="2820073" cy="6865173"/>
          </a:xfrm>
          <a:prstGeom prst="parallelogram">
            <a:avLst>
              <a:gd name="adj" fmla="val 696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sp>
        <p:nvSpPr>
          <p:cNvPr id="14" name="Vlak schuine baan lichte tint">
            <a:extLst>
              <a:ext uri="{FF2B5EF4-FFF2-40B4-BE49-F238E27FC236}">
                <a16:creationId xmlns:a16="http://schemas.microsoft.com/office/drawing/2014/main" id="{DC2E89C7-8F34-4B47-95BE-00070118FAB0}"/>
              </a:ext>
            </a:extLst>
          </p:cNvPr>
          <p:cNvSpPr>
            <a:spLocks noChangeAspect="1"/>
          </p:cNvSpPr>
          <p:nvPr userDrawn="1"/>
        </p:nvSpPr>
        <p:spPr>
          <a:xfrm>
            <a:off x="7278353" y="1"/>
            <a:ext cx="2820073" cy="6865173"/>
          </a:xfrm>
          <a:prstGeom prst="parallelogram">
            <a:avLst>
              <a:gd name="adj" fmla="val 6962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0"/>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594" y="6316618"/>
            <a:ext cx="444767" cy="444593"/>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‹nr.›</a:t>
            </a:fld>
            <a:endParaRPr lang="nl-NL"/>
          </a:p>
        </p:txBody>
      </p:sp>
      <p:sp>
        <p:nvSpPr>
          <p:cNvPr id="3" name="Inhoud"/>
          <p:cNvSpPr>
            <a:spLocks noGrp="1"/>
          </p:cNvSpPr>
          <p:nvPr>
            <p:ph idx="1"/>
          </p:nvPr>
        </p:nvSpPr>
        <p:spPr>
          <a:xfrm>
            <a:off x="615266" y="1941369"/>
            <a:ext cx="7498095" cy="419163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0" name="Tijdelijke aanduiding afbeelding">
            <a:extLst>
              <a:ext uri="{FF2B5EF4-FFF2-40B4-BE49-F238E27FC236}">
                <a16:creationId xmlns:a16="http://schemas.microsoft.com/office/drawing/2014/main" id="{95324610-7F3A-2049-B7A2-5D5DBA5782B6}"/>
              </a:ext>
            </a:extLst>
          </p:cNvPr>
          <p:cNvSpPr>
            <a:spLocks noGrp="1"/>
          </p:cNvSpPr>
          <p:nvPr>
            <p:ph type="pic" sz="quarter" idx="13"/>
          </p:nvPr>
        </p:nvSpPr>
        <p:spPr>
          <a:xfrm>
            <a:off x="8113362" y="-23396"/>
            <a:ext cx="4113981" cy="6902661"/>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4749" h="13805322">
                <a:moveTo>
                  <a:pt x="3949688" y="23077"/>
                </a:moveTo>
                <a:lnTo>
                  <a:pt x="8195684" y="0"/>
                </a:lnTo>
                <a:cubicBezTo>
                  <a:pt x="8191066" y="4580509"/>
                  <a:pt x="8228977" y="9224813"/>
                  <a:pt x="8224359" y="13805322"/>
                </a:cubicBezTo>
                <a:lnTo>
                  <a:pt x="0" y="13781646"/>
                </a:lnTo>
                <a:lnTo>
                  <a:pt x="3949688" y="23077"/>
                </a:lnTo>
                <a:close/>
              </a:path>
            </a:pathLst>
          </a:custGeom>
          <a:blipFill dpi="0" rotWithShape="0">
            <a:blip r:embed="rId3" cstate="screen">
              <a:extLst>
                <a:ext uri="{28A0092B-C50C-407E-A947-70E740481C1C}">
                  <a14:useLocalDpi xmlns:a14="http://schemas.microsoft.com/office/drawing/2010/main"/>
                </a:ext>
              </a:extLst>
            </a:blip>
            <a:srcRect/>
            <a:stretch>
              <a:fillRect t="11" b="11"/>
            </a:stretch>
          </a:blipFill>
        </p:spPr>
        <p:txBody>
          <a:bodyPr anchor="ctr"/>
          <a:lstStyle>
            <a:lvl1pPr algn="ctr">
              <a:defRPr/>
            </a:lvl1pPr>
          </a:lstStyle>
          <a:p>
            <a:r>
              <a:rPr lang="nl-NL"/>
              <a:t>Klik op het pictogram als u een afbeelding wilt toevoegen</a:t>
            </a:r>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593993" y="1247904"/>
            <a:ext cx="7519368" cy="643959"/>
          </a:xfrm>
          <a:prstGeom prst="rect">
            <a:avLst/>
          </a:prstGeom>
        </p:spPr>
        <p:txBody>
          <a:bodyPr vert="horz" lIns="91440" tIns="45720" rIns="91440" bIns="45720" rtlCol="0" anchor="t">
            <a:normAutofit/>
          </a:bodyPr>
          <a:lstStyle/>
          <a:p>
            <a:r>
              <a:rPr lang="nl-NL"/>
              <a:t>Klik om stijl van de titel te bewerken</a:t>
            </a:r>
            <a:endParaRPr lang="en-US"/>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604779" y="724995"/>
            <a:ext cx="7487310" cy="473402"/>
          </a:xfrm>
        </p:spPr>
        <p:txBody>
          <a:bodyPr>
            <a:normAutofit/>
          </a:bodyPr>
          <a:lstStyle>
            <a:lvl1pPr marL="0" indent="0">
              <a:buFontTx/>
              <a:buNone/>
              <a:defRPr sz="2699" b="0" i="0" u="sng">
                <a:latin typeface="Roboto Medium" panose="02000000000000000000" pitchFamily="2" charset="0"/>
                <a:ea typeface="Roboto Medium" panose="02000000000000000000" pitchFamily="2" charset="0"/>
              </a:defRPr>
            </a:lvl1pPr>
          </a:lstStyle>
          <a:p>
            <a:pPr lvl="0"/>
            <a:r>
              <a:rPr lang="nl-NL" err="1"/>
              <a:t>Placeholder</a:t>
            </a:r>
            <a:r>
              <a:rPr lang="nl-NL"/>
              <a:t> bovenkop</a:t>
            </a:r>
          </a:p>
        </p:txBody>
      </p:sp>
    </p:spTree>
    <p:extLst>
      <p:ext uri="{BB962C8B-B14F-4D97-AF65-F5344CB8AC3E}">
        <p14:creationId xmlns:p14="http://schemas.microsoft.com/office/powerpoint/2010/main" val="7237717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3993" y="1247903"/>
            <a:ext cx="10521077" cy="667608"/>
          </a:xfrm>
          <a:prstGeom prst="rect">
            <a:avLst/>
          </a:prstGeom>
        </p:spPr>
        <p:txBody>
          <a:bodyPr vert="horz" lIns="91440" tIns="45720" rIns="91440" bIns="45720" rtlCol="0" anchor="t">
            <a:normAutofit/>
          </a:bodyPr>
          <a:lstStyle/>
          <a:p>
            <a:r>
              <a:rPr lang="nl-NL"/>
              <a:t>Klik om stijl van de titel te bewerken</a:t>
            </a:r>
            <a:endParaRPr lang="en-US"/>
          </a:p>
        </p:txBody>
      </p:sp>
      <p:sp>
        <p:nvSpPr>
          <p:cNvPr id="3" name="Text Placeholder 2"/>
          <p:cNvSpPr>
            <a:spLocks noGrp="1"/>
          </p:cNvSpPr>
          <p:nvPr>
            <p:ph type="body" idx="1"/>
          </p:nvPr>
        </p:nvSpPr>
        <p:spPr>
          <a:xfrm>
            <a:off x="604630" y="2041636"/>
            <a:ext cx="5724214" cy="4193627"/>
          </a:xfrm>
          <a:prstGeom prst="rect">
            <a:avLst/>
          </a:prstGeom>
        </p:spPr>
        <p:txBody>
          <a:bodyPr vert="horz" lIns="91440" tIns="45720" rIns="91440" bIns="45720" rtlCol="0" anchor="ctr" anchorCtr="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Voettekst"/>
          <p:cNvSpPr>
            <a:spLocks noGrp="1"/>
          </p:cNvSpPr>
          <p:nvPr>
            <p:ph type="ftr" sz="quarter" idx="3"/>
          </p:nvPr>
        </p:nvSpPr>
        <p:spPr>
          <a:xfrm>
            <a:off x="2261223" y="6356352"/>
            <a:ext cx="324347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nl-NL"/>
          </a:p>
        </p:txBody>
      </p:sp>
      <p:sp>
        <p:nvSpPr>
          <p:cNvPr id="6" name="Paginanummer"/>
          <p:cNvSpPr>
            <a:spLocks noGrp="1"/>
          </p:cNvSpPr>
          <p:nvPr>
            <p:ph type="sldNum" sz="quarter" idx="4"/>
          </p:nvPr>
        </p:nvSpPr>
        <p:spPr>
          <a:xfrm>
            <a:off x="1270263" y="6356352"/>
            <a:ext cx="8040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61A81-E545-3C41-97A5-08DA8ED0F4C4}" type="slidenum">
              <a:rPr lang="nl-NL" smtClean="0"/>
              <a:pPr/>
              <a:t>‹nr.›</a:t>
            </a:fld>
            <a:endParaRPr lang="nl-NL"/>
          </a:p>
        </p:txBody>
      </p:sp>
    </p:spTree>
    <p:extLst>
      <p:ext uri="{BB962C8B-B14F-4D97-AF65-F5344CB8AC3E}">
        <p14:creationId xmlns:p14="http://schemas.microsoft.com/office/powerpoint/2010/main" val="2811707743"/>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10" r:id="rId4"/>
    <p:sldLayoutId id="2147483758" r:id="rId5"/>
    <p:sldLayoutId id="2147483759"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743" r:id="rId37"/>
    <p:sldLayoutId id="2147483744" r:id="rId38"/>
    <p:sldLayoutId id="2147483745" r:id="rId39"/>
    <p:sldLayoutId id="2147483746" r:id="rId40"/>
    <p:sldLayoutId id="2147483751" r:id="rId41"/>
    <p:sldLayoutId id="2147483752" r:id="rId42"/>
    <p:sldLayoutId id="2147483761" r:id="rId43"/>
    <p:sldLayoutId id="2147483764" r:id="rId44"/>
    <p:sldLayoutId id="2147483765" r:id="rId45"/>
    <p:sldLayoutId id="2147483766" r:id="rId46"/>
  </p:sldLayoutIdLst>
  <p:hf sldNum="0" hdr="0" ftr="0" dt="0"/>
  <p:txStyles>
    <p:titleStyle>
      <a:lvl1pPr algn="l" defTabSz="914217" rtl="0" eaLnBrk="1" latinLnBrk="0" hangingPunct="1">
        <a:lnSpc>
          <a:spcPct val="100000"/>
        </a:lnSpc>
        <a:spcBef>
          <a:spcPct val="0"/>
        </a:spcBef>
        <a:buNone/>
        <a:defRPr sz="3499" b="1" i="0" kern="1200">
          <a:solidFill>
            <a:schemeClr val="tx1"/>
          </a:solidFill>
          <a:latin typeface="Roboto Black" panose="02000000000000000000" pitchFamily="2" charset="0"/>
          <a:ea typeface="Roboto Black" panose="02000000000000000000" pitchFamily="2" charset="0"/>
          <a:cs typeface="+mj-cs"/>
        </a:defRPr>
      </a:lvl1pPr>
    </p:titleStyle>
    <p:bodyStyle>
      <a:lvl1pPr marL="228554" indent="-228554" algn="l" defTabSz="914217" rtl="0" eaLnBrk="1" latinLnBrk="0" hangingPunct="1">
        <a:lnSpc>
          <a:spcPct val="90000"/>
        </a:lnSpc>
        <a:spcBef>
          <a:spcPts val="1000"/>
        </a:spcBef>
        <a:spcAft>
          <a:spcPts val="500"/>
        </a:spcAft>
        <a:buFont typeface="Arial" panose="020B0604020202020204" pitchFamily="34" charset="0"/>
        <a:buChar char="•"/>
        <a:defRPr sz="2799" b="0" i="0" kern="1200">
          <a:solidFill>
            <a:schemeClr val="tx1"/>
          </a:solidFill>
          <a:latin typeface="Roboto" panose="02000000000000000000" pitchFamily="2" charset="0"/>
          <a:ea typeface="Roboto" panose="02000000000000000000" pitchFamily="2" charset="0"/>
          <a:cs typeface="+mn-cs"/>
        </a:defRPr>
      </a:lvl1pPr>
      <a:lvl2pPr marL="685663" indent="-228554" algn="l" defTabSz="914217" rtl="0" eaLnBrk="1" latinLnBrk="0" hangingPunct="1">
        <a:lnSpc>
          <a:spcPct val="90000"/>
        </a:lnSpc>
        <a:spcBef>
          <a:spcPts val="500"/>
        </a:spcBef>
        <a:spcAft>
          <a:spcPts val="500"/>
        </a:spcAft>
        <a:buFont typeface="Arial" panose="020B0604020202020204" pitchFamily="34" charset="0"/>
        <a:buChar char="•"/>
        <a:defRPr sz="2400" b="0" i="0" kern="1200">
          <a:solidFill>
            <a:schemeClr val="tx1"/>
          </a:solidFill>
          <a:latin typeface="Roboto" panose="02000000000000000000" pitchFamily="2" charset="0"/>
          <a:ea typeface="Roboto" panose="02000000000000000000" pitchFamily="2" charset="0"/>
          <a:cs typeface="+mn-cs"/>
        </a:defRPr>
      </a:lvl2pPr>
      <a:lvl3pPr marL="1142771" indent="-228554" algn="l" defTabSz="914217" rtl="0" eaLnBrk="1" latinLnBrk="0" hangingPunct="1">
        <a:lnSpc>
          <a:spcPct val="90000"/>
        </a:lnSpc>
        <a:spcBef>
          <a:spcPts val="500"/>
        </a:spcBef>
        <a:spcAft>
          <a:spcPts val="500"/>
        </a:spcAft>
        <a:buFont typeface="Arial" panose="020B0604020202020204" pitchFamily="34" charset="0"/>
        <a:buChar char="•"/>
        <a:defRPr sz="2000" b="0" i="0" kern="1200">
          <a:solidFill>
            <a:schemeClr val="tx1"/>
          </a:solidFill>
          <a:latin typeface="Roboto" panose="02000000000000000000" pitchFamily="2" charset="0"/>
          <a:ea typeface="Roboto" panose="02000000000000000000" pitchFamily="2" charset="0"/>
          <a:cs typeface="+mn-cs"/>
        </a:defRPr>
      </a:lvl3pPr>
      <a:lvl4pPr marL="1599880" indent="-228554" algn="l" defTabSz="914217" rtl="0" eaLnBrk="1" latinLnBrk="0" hangingPunct="1">
        <a:lnSpc>
          <a:spcPct val="90000"/>
        </a:lnSpc>
        <a:spcBef>
          <a:spcPts val="500"/>
        </a:spcBef>
        <a:spcAft>
          <a:spcPts val="500"/>
        </a:spcAft>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4pPr>
      <a:lvl5pPr marL="2056989" indent="-228554" algn="l" defTabSz="914217" rtl="0" eaLnBrk="1" latinLnBrk="0" hangingPunct="1">
        <a:lnSpc>
          <a:spcPct val="90000"/>
        </a:lnSpc>
        <a:spcBef>
          <a:spcPts val="500"/>
        </a:spcBef>
        <a:spcAft>
          <a:spcPts val="500"/>
        </a:spcAft>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audio" Target="NULL" TargetMode="External"/><Relationship Id="rId7" Type="http://schemas.openxmlformats.org/officeDocument/2006/relationships/image" Target="../media/image32.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31.jpeg"/><Relationship Id="rId5" Type="http://schemas.openxmlformats.org/officeDocument/2006/relationships/slideLayout" Target="../slideLayouts/slideLayout13.xml"/><Relationship Id="rId4" Type="http://schemas.microsoft.com/office/2007/relationships/media" Target="../media/media3.mp3"/></Relationships>
</file>

<file path=ppt/slides/_rels/slide6.xml.rels><?xml version="1.0" encoding="UTF-8" standalone="yes"?>
<Relationships xmlns="http://schemas.openxmlformats.org/package/2006/relationships"><Relationship Id="rId3" Type="http://schemas.openxmlformats.org/officeDocument/2006/relationships/audio" Target="NULL" TargetMode="External"/><Relationship Id="rId7" Type="http://schemas.openxmlformats.org/officeDocument/2006/relationships/image" Target="../media/image32.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33.jpeg"/><Relationship Id="rId5" Type="http://schemas.openxmlformats.org/officeDocument/2006/relationships/slideLayout" Target="../slideLayouts/slideLayout13.xml"/><Relationship Id="rId4" Type="http://schemas.microsoft.com/office/2007/relationships/media" Target="../media/media5.mp3"/></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4C13E316-25B3-BC42-6BD5-DCA5806BD85C}"/>
              </a:ext>
            </a:extLst>
          </p:cNvPr>
          <p:cNvSpPr txBox="1">
            <a:spLocks/>
          </p:cNvSpPr>
          <p:nvPr/>
        </p:nvSpPr>
        <p:spPr>
          <a:xfrm>
            <a:off x="441469" y="868833"/>
            <a:ext cx="10523538" cy="635000"/>
          </a:xfrm>
          <a:prstGeom prst="rect">
            <a:avLst/>
          </a:prstGeom>
        </p:spPr>
        <p:txBody>
          <a:bodyPr vert="horz" lIns="91440" tIns="45720" rIns="91440" bIns="45720" rtlCol="0" anchor="t">
            <a:normAutofit/>
          </a:bodyPr>
          <a:lstStyle>
            <a:lvl1pPr algn="l" defTabSz="914217" rtl="0" eaLnBrk="1" latinLnBrk="0" hangingPunct="1">
              <a:lnSpc>
                <a:spcPct val="100000"/>
              </a:lnSpc>
              <a:spcBef>
                <a:spcPct val="0"/>
              </a:spcBef>
              <a:buNone/>
              <a:defRPr sz="3499" b="1" i="0" kern="1200">
                <a:solidFill>
                  <a:schemeClr val="tx1"/>
                </a:solidFill>
                <a:latin typeface="Roboto Black" panose="02000000000000000000" pitchFamily="2" charset="0"/>
                <a:ea typeface="Roboto Black" panose="02000000000000000000" pitchFamily="2" charset="0"/>
                <a:cs typeface="+mj-cs"/>
              </a:defRPr>
            </a:lvl1pPr>
          </a:lstStyle>
          <a:p>
            <a:r>
              <a:rPr lang="en-US"/>
              <a:t>Introducing a new skill/role: the ‘Prompt’ engineer</a:t>
            </a:r>
          </a:p>
        </p:txBody>
      </p:sp>
      <p:sp>
        <p:nvSpPr>
          <p:cNvPr id="6" name="Text Placeholder 2">
            <a:extLst>
              <a:ext uri="{FF2B5EF4-FFF2-40B4-BE49-F238E27FC236}">
                <a16:creationId xmlns:a16="http://schemas.microsoft.com/office/drawing/2014/main" id="{14BEB04F-6A72-65B7-B4FC-1470BA4D7EEF}"/>
              </a:ext>
            </a:extLst>
          </p:cNvPr>
          <p:cNvSpPr txBox="1">
            <a:spLocks/>
          </p:cNvSpPr>
          <p:nvPr/>
        </p:nvSpPr>
        <p:spPr>
          <a:xfrm>
            <a:off x="452582" y="351849"/>
            <a:ext cx="10512425" cy="473075"/>
          </a:xfrm>
          <a:prstGeom prst="rect">
            <a:avLst/>
          </a:prstGeom>
        </p:spPr>
        <p:txBody>
          <a:bodyPr vert="horz" lIns="91440" tIns="45720" rIns="91440" bIns="45720" rtlCol="0" anchor="ctr" anchorCtr="0">
            <a:normAutofit lnSpcReduction="10000"/>
          </a:bodyPr>
          <a:lstStyle>
            <a:lvl1pPr marL="228554" indent="-228554" algn="l" defTabSz="914217" rtl="0" eaLnBrk="1" latinLnBrk="0" hangingPunct="1">
              <a:lnSpc>
                <a:spcPct val="90000"/>
              </a:lnSpc>
              <a:spcBef>
                <a:spcPts val="1000"/>
              </a:spcBef>
              <a:spcAft>
                <a:spcPts val="500"/>
              </a:spcAft>
              <a:buFont typeface="Arial" panose="020B0604020202020204" pitchFamily="34" charset="0"/>
              <a:buChar char="•"/>
              <a:defRPr sz="2799" b="0" i="0" kern="1200">
                <a:solidFill>
                  <a:schemeClr val="tx1"/>
                </a:solidFill>
                <a:latin typeface="Roboto" panose="02000000000000000000" pitchFamily="2" charset="0"/>
                <a:ea typeface="Roboto" panose="02000000000000000000" pitchFamily="2" charset="0"/>
                <a:cs typeface="+mn-cs"/>
              </a:defRPr>
            </a:lvl1pPr>
            <a:lvl2pPr marL="685663" indent="-228554" algn="l" defTabSz="914217" rtl="0" eaLnBrk="1" latinLnBrk="0" hangingPunct="1">
              <a:lnSpc>
                <a:spcPct val="90000"/>
              </a:lnSpc>
              <a:spcBef>
                <a:spcPts val="500"/>
              </a:spcBef>
              <a:spcAft>
                <a:spcPts val="500"/>
              </a:spcAft>
              <a:buFont typeface="Arial" panose="020B0604020202020204" pitchFamily="34" charset="0"/>
              <a:buChar char="•"/>
              <a:defRPr sz="2400" b="0" i="0" kern="1200">
                <a:solidFill>
                  <a:schemeClr val="tx1"/>
                </a:solidFill>
                <a:latin typeface="Roboto" panose="02000000000000000000" pitchFamily="2" charset="0"/>
                <a:ea typeface="Roboto" panose="02000000000000000000" pitchFamily="2" charset="0"/>
                <a:cs typeface="+mn-cs"/>
              </a:defRPr>
            </a:lvl2pPr>
            <a:lvl3pPr marL="1142771" indent="-228554" algn="l" defTabSz="914217" rtl="0" eaLnBrk="1" latinLnBrk="0" hangingPunct="1">
              <a:lnSpc>
                <a:spcPct val="90000"/>
              </a:lnSpc>
              <a:spcBef>
                <a:spcPts val="500"/>
              </a:spcBef>
              <a:spcAft>
                <a:spcPts val="500"/>
              </a:spcAft>
              <a:buFont typeface="Arial" panose="020B0604020202020204" pitchFamily="34" charset="0"/>
              <a:buChar char="•"/>
              <a:defRPr sz="2000" b="0" i="0" kern="1200">
                <a:solidFill>
                  <a:schemeClr val="tx1"/>
                </a:solidFill>
                <a:latin typeface="Roboto" panose="02000000000000000000" pitchFamily="2" charset="0"/>
                <a:ea typeface="Roboto" panose="02000000000000000000" pitchFamily="2" charset="0"/>
                <a:cs typeface="+mn-cs"/>
              </a:defRPr>
            </a:lvl3pPr>
            <a:lvl4pPr marL="1599880" indent="-228554" algn="l" defTabSz="914217" rtl="0" eaLnBrk="1" latinLnBrk="0" hangingPunct="1">
              <a:lnSpc>
                <a:spcPct val="90000"/>
              </a:lnSpc>
              <a:spcBef>
                <a:spcPts val="500"/>
              </a:spcBef>
              <a:spcAft>
                <a:spcPts val="500"/>
              </a:spcAft>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4pPr>
            <a:lvl5pPr marL="2056989" indent="-228554" algn="l" defTabSz="914217" rtl="0" eaLnBrk="1" latinLnBrk="0" hangingPunct="1">
              <a:lnSpc>
                <a:spcPct val="90000"/>
              </a:lnSpc>
              <a:spcBef>
                <a:spcPts val="500"/>
              </a:spcBef>
              <a:spcAft>
                <a:spcPts val="500"/>
              </a:spcAft>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u="sng"/>
              <a:t>Future of Work</a:t>
            </a:r>
          </a:p>
        </p:txBody>
      </p:sp>
      <p:grpSp>
        <p:nvGrpSpPr>
          <p:cNvPr id="7" name="Groep 6">
            <a:extLst>
              <a:ext uri="{FF2B5EF4-FFF2-40B4-BE49-F238E27FC236}">
                <a16:creationId xmlns:a16="http://schemas.microsoft.com/office/drawing/2014/main" id="{21F5F14A-968F-B8D2-8EEF-53EE3BC6987E}"/>
              </a:ext>
            </a:extLst>
          </p:cNvPr>
          <p:cNvGrpSpPr/>
          <p:nvPr/>
        </p:nvGrpSpPr>
        <p:grpSpPr>
          <a:xfrm>
            <a:off x="403658" y="1615165"/>
            <a:ext cx="11318206" cy="2833763"/>
            <a:chOff x="545482" y="1932550"/>
            <a:chExt cx="10744559" cy="2538766"/>
          </a:xfrm>
        </p:grpSpPr>
        <p:pic>
          <p:nvPicPr>
            <p:cNvPr id="8" name="Afbeelding 7">
              <a:extLst>
                <a:ext uri="{FF2B5EF4-FFF2-40B4-BE49-F238E27FC236}">
                  <a16:creationId xmlns:a16="http://schemas.microsoft.com/office/drawing/2014/main" id="{5C3E58AE-D4F0-CC6D-FEE1-205E51606D94}"/>
                </a:ext>
              </a:extLst>
            </p:cNvPr>
            <p:cNvPicPr>
              <a:picLocks noChangeAspect="1"/>
            </p:cNvPicPr>
            <p:nvPr/>
          </p:nvPicPr>
          <p:blipFill>
            <a:blip r:embed="rId2"/>
            <a:stretch>
              <a:fillRect/>
            </a:stretch>
          </p:blipFill>
          <p:spPr>
            <a:xfrm>
              <a:off x="545482" y="1932550"/>
              <a:ext cx="10620375" cy="2533650"/>
            </a:xfrm>
            <a:prstGeom prst="rect">
              <a:avLst/>
            </a:prstGeom>
          </p:spPr>
        </p:pic>
        <p:sp>
          <p:nvSpPr>
            <p:cNvPr id="9" name="Rechthoek 8">
              <a:extLst>
                <a:ext uri="{FF2B5EF4-FFF2-40B4-BE49-F238E27FC236}">
                  <a16:creationId xmlns:a16="http://schemas.microsoft.com/office/drawing/2014/main" id="{5029424C-A60B-A5B2-8248-54119CA6E52F}"/>
                </a:ext>
              </a:extLst>
            </p:cNvPr>
            <p:cNvSpPr/>
            <p:nvPr/>
          </p:nvSpPr>
          <p:spPr>
            <a:xfrm>
              <a:off x="9293290" y="3610947"/>
              <a:ext cx="1996751" cy="671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nl-NL" sz="900">
                <a:solidFill>
                  <a:srgbClr val="FFFFFF"/>
                </a:solidFill>
                <a:latin typeface="Calibri" panose="020F0502020204030204"/>
              </a:endParaRPr>
            </a:p>
          </p:txBody>
        </p:sp>
        <p:sp>
          <p:nvSpPr>
            <p:cNvPr id="10" name="Rechthoek 9">
              <a:extLst>
                <a:ext uri="{FF2B5EF4-FFF2-40B4-BE49-F238E27FC236}">
                  <a16:creationId xmlns:a16="http://schemas.microsoft.com/office/drawing/2014/main" id="{F8B431FE-45E7-915B-6C0C-FB0BAEBAAD6F}"/>
                </a:ext>
              </a:extLst>
            </p:cNvPr>
            <p:cNvSpPr/>
            <p:nvPr/>
          </p:nvSpPr>
          <p:spPr>
            <a:xfrm>
              <a:off x="593684" y="3902459"/>
              <a:ext cx="8940933" cy="5688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nl-NL" sz="900">
                <a:solidFill>
                  <a:srgbClr val="FFFFFF"/>
                </a:solidFill>
                <a:latin typeface="Calibri" panose="020F0502020204030204"/>
              </a:endParaRPr>
            </a:p>
          </p:txBody>
        </p:sp>
      </p:grpSp>
      <p:sp>
        <p:nvSpPr>
          <p:cNvPr id="11" name="Tijdelijke aanduiding voor inhoud 1">
            <a:extLst>
              <a:ext uri="{FF2B5EF4-FFF2-40B4-BE49-F238E27FC236}">
                <a16:creationId xmlns:a16="http://schemas.microsoft.com/office/drawing/2014/main" id="{9075A07C-080D-34F5-BC1B-263AD4A2966C}"/>
              </a:ext>
            </a:extLst>
          </p:cNvPr>
          <p:cNvSpPr txBox="1">
            <a:spLocks/>
          </p:cNvSpPr>
          <p:nvPr/>
        </p:nvSpPr>
        <p:spPr>
          <a:xfrm>
            <a:off x="5900653" y="4069989"/>
            <a:ext cx="5459793" cy="1850254"/>
          </a:xfrm>
          <a:prstGeom prst="rect">
            <a:avLst/>
          </a:prstGeom>
        </p:spPr>
        <p:txBody>
          <a:bodyPr vert="horz" lIns="91440" tIns="45720" rIns="91440" bIns="45720" rtlCol="0" anchor="ctr" anchorCtr="0">
            <a:noAutofit/>
          </a:bodyPr>
          <a:lstStyle>
            <a:lvl1pPr marL="228554" indent="-228554" algn="l" defTabSz="914217" rtl="0" eaLnBrk="1" latinLnBrk="0" hangingPunct="1">
              <a:lnSpc>
                <a:spcPct val="90000"/>
              </a:lnSpc>
              <a:spcBef>
                <a:spcPts val="1000"/>
              </a:spcBef>
              <a:spcAft>
                <a:spcPts val="500"/>
              </a:spcAft>
              <a:buFont typeface="Arial" panose="020B0604020202020204" pitchFamily="34" charset="0"/>
              <a:buChar char="•"/>
              <a:defRPr sz="2799" b="0" i="0" kern="1200">
                <a:solidFill>
                  <a:schemeClr val="tx1"/>
                </a:solidFill>
                <a:latin typeface="Roboto" panose="02000000000000000000" pitchFamily="2" charset="0"/>
                <a:ea typeface="Roboto" panose="02000000000000000000" pitchFamily="2" charset="0"/>
                <a:cs typeface="+mn-cs"/>
              </a:defRPr>
            </a:lvl1pPr>
            <a:lvl2pPr marL="685663" indent="-228554" algn="l" defTabSz="914217" rtl="0" eaLnBrk="1" latinLnBrk="0" hangingPunct="1">
              <a:lnSpc>
                <a:spcPct val="90000"/>
              </a:lnSpc>
              <a:spcBef>
                <a:spcPts val="500"/>
              </a:spcBef>
              <a:spcAft>
                <a:spcPts val="500"/>
              </a:spcAft>
              <a:buFont typeface="Arial" panose="020B0604020202020204" pitchFamily="34" charset="0"/>
              <a:buChar char="•"/>
              <a:defRPr sz="2400" b="0" i="0" kern="1200">
                <a:solidFill>
                  <a:schemeClr val="tx1"/>
                </a:solidFill>
                <a:latin typeface="Roboto" panose="02000000000000000000" pitchFamily="2" charset="0"/>
                <a:ea typeface="Roboto" panose="02000000000000000000" pitchFamily="2" charset="0"/>
                <a:cs typeface="+mn-cs"/>
              </a:defRPr>
            </a:lvl2pPr>
            <a:lvl3pPr marL="1142771" indent="-228554" algn="l" defTabSz="914217" rtl="0" eaLnBrk="1" latinLnBrk="0" hangingPunct="1">
              <a:lnSpc>
                <a:spcPct val="90000"/>
              </a:lnSpc>
              <a:spcBef>
                <a:spcPts val="500"/>
              </a:spcBef>
              <a:spcAft>
                <a:spcPts val="500"/>
              </a:spcAft>
              <a:buFont typeface="Arial" panose="020B0604020202020204" pitchFamily="34" charset="0"/>
              <a:buChar char="•"/>
              <a:defRPr sz="2000" b="0" i="0" kern="1200">
                <a:solidFill>
                  <a:schemeClr val="tx1"/>
                </a:solidFill>
                <a:latin typeface="Roboto" panose="02000000000000000000" pitchFamily="2" charset="0"/>
                <a:ea typeface="Roboto" panose="02000000000000000000" pitchFamily="2" charset="0"/>
                <a:cs typeface="+mn-cs"/>
              </a:defRPr>
            </a:lvl3pPr>
            <a:lvl4pPr marL="1599880" indent="-228554" algn="l" defTabSz="914217" rtl="0" eaLnBrk="1" latinLnBrk="0" hangingPunct="1">
              <a:lnSpc>
                <a:spcPct val="90000"/>
              </a:lnSpc>
              <a:spcBef>
                <a:spcPts val="500"/>
              </a:spcBef>
              <a:spcAft>
                <a:spcPts val="500"/>
              </a:spcAft>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4pPr>
            <a:lvl5pPr marL="2056989" indent="-228554" algn="l" defTabSz="914217" rtl="0" eaLnBrk="1" latinLnBrk="0" hangingPunct="1">
              <a:lnSpc>
                <a:spcPct val="90000"/>
              </a:lnSpc>
              <a:spcBef>
                <a:spcPts val="500"/>
              </a:spcBef>
              <a:spcAft>
                <a:spcPts val="500"/>
              </a:spcAft>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nl-NL" sz="1400">
                <a:solidFill>
                  <a:srgbClr val="000000"/>
                </a:solidFill>
              </a:rPr>
              <a:t>Write a </a:t>
            </a:r>
            <a:r>
              <a:rPr lang="nl-NL" sz="1400" b="1">
                <a:solidFill>
                  <a:srgbClr val="000000"/>
                </a:solidFill>
              </a:rPr>
              <a:t>LinkedIn post </a:t>
            </a:r>
            <a:r>
              <a:rPr lang="nl-NL" sz="1400" err="1">
                <a:solidFill>
                  <a:srgbClr val="000000"/>
                </a:solidFill>
              </a:rPr>
              <a:t>about</a:t>
            </a:r>
            <a:r>
              <a:rPr lang="nl-NL" sz="1400">
                <a:solidFill>
                  <a:srgbClr val="000000"/>
                </a:solidFill>
              </a:rPr>
              <a:t> (</a:t>
            </a:r>
            <a:r>
              <a:rPr lang="nl-NL" sz="1400" err="1">
                <a:solidFill>
                  <a:srgbClr val="000000"/>
                </a:solidFill>
              </a:rPr>
              <a:t>add</a:t>
            </a:r>
            <a:r>
              <a:rPr lang="nl-NL" sz="1400">
                <a:solidFill>
                  <a:srgbClr val="000000"/>
                </a:solidFill>
              </a:rPr>
              <a:t> topic)</a:t>
            </a:r>
          </a:p>
          <a:p>
            <a:pPr>
              <a:lnSpc>
                <a:spcPct val="100000"/>
              </a:lnSpc>
            </a:pPr>
            <a:r>
              <a:rPr lang="nl-NL" sz="1400" b="1">
                <a:solidFill>
                  <a:srgbClr val="000000"/>
                </a:solidFill>
              </a:rPr>
              <a:t>Creative story</a:t>
            </a:r>
            <a:r>
              <a:rPr lang="nl-NL" sz="1400">
                <a:solidFill>
                  <a:srgbClr val="000000"/>
                </a:solidFill>
              </a:rPr>
              <a:t>: Write a story in [</a:t>
            </a:r>
            <a:r>
              <a:rPr lang="nl-NL" sz="1400" err="1">
                <a:solidFill>
                  <a:srgbClr val="000000"/>
                </a:solidFill>
              </a:rPr>
              <a:t>language</a:t>
            </a:r>
            <a:r>
              <a:rPr lang="nl-NL" sz="1400">
                <a:solidFill>
                  <a:srgbClr val="000000"/>
                </a:solidFill>
              </a:rPr>
              <a:t>] #[Title] [First 5 </a:t>
            </a:r>
            <a:r>
              <a:rPr lang="nl-NL" sz="1400" err="1">
                <a:solidFill>
                  <a:srgbClr val="000000"/>
                </a:solidFill>
              </a:rPr>
              <a:t>paragraphs</a:t>
            </a:r>
            <a:r>
              <a:rPr lang="nl-NL" sz="1400">
                <a:solidFill>
                  <a:srgbClr val="000000"/>
                </a:solidFill>
              </a:rPr>
              <a:t>]</a:t>
            </a:r>
          </a:p>
          <a:p>
            <a:pPr>
              <a:lnSpc>
                <a:spcPct val="100000"/>
              </a:lnSpc>
            </a:pPr>
            <a:r>
              <a:rPr lang="nl-NL" sz="1400" b="1" err="1">
                <a:solidFill>
                  <a:srgbClr val="000000"/>
                </a:solidFill>
              </a:rPr>
              <a:t>Create</a:t>
            </a:r>
            <a:r>
              <a:rPr lang="nl-NL" sz="1400" b="1">
                <a:solidFill>
                  <a:srgbClr val="000000"/>
                </a:solidFill>
              </a:rPr>
              <a:t> a </a:t>
            </a:r>
            <a:r>
              <a:rPr lang="nl-NL" sz="1400" b="1" err="1">
                <a:solidFill>
                  <a:srgbClr val="000000"/>
                </a:solidFill>
              </a:rPr>
              <a:t>TypeScript</a:t>
            </a:r>
            <a:r>
              <a:rPr lang="nl-NL" sz="1400" b="1">
                <a:solidFill>
                  <a:srgbClr val="000000"/>
                </a:solidFill>
              </a:rPr>
              <a:t> </a:t>
            </a:r>
            <a:r>
              <a:rPr lang="nl-NL" sz="1400" b="1" err="1">
                <a:solidFill>
                  <a:srgbClr val="000000"/>
                </a:solidFill>
              </a:rPr>
              <a:t>function</a:t>
            </a:r>
            <a:r>
              <a:rPr lang="nl-NL" sz="1400" b="1">
                <a:solidFill>
                  <a:srgbClr val="000000"/>
                </a:solidFill>
              </a:rPr>
              <a:t> </a:t>
            </a:r>
            <a:r>
              <a:rPr lang="nl-NL" sz="1400" err="1">
                <a:solidFill>
                  <a:srgbClr val="000000"/>
                </a:solidFill>
              </a:rPr>
              <a:t>that</a:t>
            </a:r>
            <a:r>
              <a:rPr lang="nl-NL" sz="1400">
                <a:solidFill>
                  <a:srgbClr val="000000"/>
                </a:solidFill>
              </a:rPr>
              <a:t> </a:t>
            </a:r>
            <a:r>
              <a:rPr lang="nl-NL" sz="1400" err="1">
                <a:solidFill>
                  <a:srgbClr val="000000"/>
                </a:solidFill>
              </a:rPr>
              <a:t>computes</a:t>
            </a:r>
            <a:r>
              <a:rPr lang="nl-NL" sz="1400">
                <a:solidFill>
                  <a:srgbClr val="000000"/>
                </a:solidFill>
              </a:rPr>
              <a:t> the </a:t>
            </a:r>
            <a:r>
              <a:rPr lang="nl-NL" sz="1400" err="1">
                <a:solidFill>
                  <a:srgbClr val="000000"/>
                </a:solidFill>
              </a:rPr>
              <a:t>implied</a:t>
            </a:r>
            <a:r>
              <a:rPr lang="nl-NL" sz="1400">
                <a:solidFill>
                  <a:srgbClr val="000000"/>
                </a:solidFill>
              </a:rPr>
              <a:t> </a:t>
            </a:r>
            <a:r>
              <a:rPr lang="nl-NL" sz="1400" err="1">
                <a:solidFill>
                  <a:srgbClr val="000000"/>
                </a:solidFill>
              </a:rPr>
              <a:t>volatility</a:t>
            </a:r>
            <a:r>
              <a:rPr lang="nl-NL" sz="1400">
                <a:solidFill>
                  <a:srgbClr val="000000"/>
                </a:solidFill>
              </a:rPr>
              <a:t> </a:t>
            </a:r>
            <a:r>
              <a:rPr lang="nl-NL" sz="1400" err="1">
                <a:solidFill>
                  <a:srgbClr val="000000"/>
                </a:solidFill>
              </a:rPr>
              <a:t>using</a:t>
            </a:r>
            <a:r>
              <a:rPr lang="nl-NL" sz="1400">
                <a:solidFill>
                  <a:srgbClr val="000000"/>
                </a:solidFill>
              </a:rPr>
              <a:t> the Black-</a:t>
            </a:r>
            <a:r>
              <a:rPr lang="nl-NL" sz="1400" err="1">
                <a:solidFill>
                  <a:srgbClr val="000000"/>
                </a:solidFill>
              </a:rPr>
              <a:t>Scholes</a:t>
            </a:r>
            <a:r>
              <a:rPr lang="nl-NL" sz="1400">
                <a:solidFill>
                  <a:srgbClr val="000000"/>
                </a:solidFill>
              </a:rPr>
              <a:t> model. </a:t>
            </a:r>
            <a:r>
              <a:rPr lang="nl-NL" sz="1400" err="1">
                <a:solidFill>
                  <a:srgbClr val="000000"/>
                </a:solidFill>
              </a:rPr>
              <a:t>Where</a:t>
            </a:r>
            <a:r>
              <a:rPr lang="nl-NL" sz="1400">
                <a:solidFill>
                  <a:srgbClr val="000000"/>
                </a:solidFill>
              </a:rPr>
              <a:t> </a:t>
            </a:r>
            <a:r>
              <a:rPr lang="nl-NL" sz="1400" err="1">
                <a:solidFill>
                  <a:srgbClr val="000000"/>
                </a:solidFill>
              </a:rPr>
              <a:t>inputs</a:t>
            </a:r>
            <a:r>
              <a:rPr lang="nl-NL" sz="1400">
                <a:solidFill>
                  <a:srgbClr val="000000"/>
                </a:solidFill>
              </a:rPr>
              <a:t> are the </a:t>
            </a:r>
            <a:r>
              <a:rPr lang="nl-NL" sz="1400" err="1">
                <a:solidFill>
                  <a:srgbClr val="000000"/>
                </a:solidFill>
              </a:rPr>
              <a:t>underlying</a:t>
            </a:r>
            <a:r>
              <a:rPr lang="nl-NL" sz="1400">
                <a:solidFill>
                  <a:srgbClr val="000000"/>
                </a:solidFill>
              </a:rPr>
              <a:t> </a:t>
            </a:r>
            <a:r>
              <a:rPr lang="nl-NL" sz="1400" err="1">
                <a:solidFill>
                  <a:srgbClr val="000000"/>
                </a:solidFill>
              </a:rPr>
              <a:t>price</a:t>
            </a:r>
            <a:r>
              <a:rPr lang="nl-NL" sz="1400">
                <a:solidFill>
                  <a:srgbClr val="000000"/>
                </a:solidFill>
              </a:rPr>
              <a:t>, strike </a:t>
            </a:r>
            <a:r>
              <a:rPr lang="nl-NL" sz="1400" err="1">
                <a:solidFill>
                  <a:srgbClr val="000000"/>
                </a:solidFill>
              </a:rPr>
              <a:t>price</a:t>
            </a:r>
            <a:r>
              <a:rPr lang="nl-NL" sz="1400">
                <a:solidFill>
                  <a:srgbClr val="000000"/>
                </a:solidFill>
              </a:rPr>
              <a:t>, free-risk </a:t>
            </a:r>
            <a:r>
              <a:rPr lang="nl-NL" sz="1400" err="1">
                <a:solidFill>
                  <a:srgbClr val="000000"/>
                </a:solidFill>
              </a:rPr>
              <a:t>rate</a:t>
            </a:r>
            <a:r>
              <a:rPr lang="nl-NL" sz="1400">
                <a:solidFill>
                  <a:srgbClr val="000000"/>
                </a:solidFill>
              </a:rPr>
              <a:t>, </a:t>
            </a:r>
            <a:r>
              <a:rPr lang="nl-NL" sz="1400" err="1">
                <a:solidFill>
                  <a:srgbClr val="000000"/>
                </a:solidFill>
              </a:rPr>
              <a:t>and</a:t>
            </a:r>
            <a:r>
              <a:rPr lang="nl-NL" sz="1400">
                <a:solidFill>
                  <a:srgbClr val="000000"/>
                </a:solidFill>
              </a:rPr>
              <a:t> option </a:t>
            </a:r>
            <a:r>
              <a:rPr lang="nl-NL" sz="1400" err="1">
                <a:solidFill>
                  <a:srgbClr val="000000"/>
                </a:solidFill>
              </a:rPr>
              <a:t>price</a:t>
            </a:r>
            <a:r>
              <a:rPr lang="nl-NL" sz="1400">
                <a:solidFill>
                  <a:srgbClr val="000000"/>
                </a:solidFill>
              </a:rPr>
              <a:t>. Write </a:t>
            </a:r>
            <a:r>
              <a:rPr lang="nl-NL" sz="1400" err="1">
                <a:solidFill>
                  <a:srgbClr val="000000"/>
                </a:solidFill>
              </a:rPr>
              <a:t>it</a:t>
            </a:r>
            <a:r>
              <a:rPr lang="nl-NL" sz="1400">
                <a:solidFill>
                  <a:srgbClr val="000000"/>
                </a:solidFill>
              </a:rPr>
              <a:t> step </a:t>
            </a:r>
            <a:r>
              <a:rPr lang="nl-NL" sz="1400" err="1">
                <a:solidFill>
                  <a:srgbClr val="000000"/>
                </a:solidFill>
              </a:rPr>
              <a:t>by</a:t>
            </a:r>
            <a:r>
              <a:rPr lang="nl-NL" sz="1400">
                <a:solidFill>
                  <a:srgbClr val="000000"/>
                </a:solidFill>
              </a:rPr>
              <a:t> step, </a:t>
            </a:r>
            <a:r>
              <a:rPr lang="nl-NL" sz="1400" err="1">
                <a:solidFill>
                  <a:srgbClr val="000000"/>
                </a:solidFill>
              </a:rPr>
              <a:t>with</a:t>
            </a:r>
            <a:r>
              <a:rPr lang="nl-NL" sz="1400">
                <a:solidFill>
                  <a:srgbClr val="000000"/>
                </a:solidFill>
              </a:rPr>
              <a:t> an </a:t>
            </a:r>
            <a:r>
              <a:rPr lang="nl-NL" sz="1400" err="1">
                <a:solidFill>
                  <a:srgbClr val="000000"/>
                </a:solidFill>
              </a:rPr>
              <a:t>explanation</a:t>
            </a:r>
            <a:r>
              <a:rPr lang="nl-NL" sz="1400">
                <a:solidFill>
                  <a:srgbClr val="000000"/>
                </a:solidFill>
              </a:rPr>
              <a:t> </a:t>
            </a:r>
            <a:r>
              <a:rPr lang="nl-NL" sz="1400" err="1">
                <a:solidFill>
                  <a:srgbClr val="000000"/>
                </a:solidFill>
              </a:rPr>
              <a:t>for</a:t>
            </a:r>
            <a:r>
              <a:rPr lang="nl-NL" sz="1400">
                <a:solidFill>
                  <a:srgbClr val="000000"/>
                </a:solidFill>
              </a:rPr>
              <a:t> </a:t>
            </a:r>
            <a:r>
              <a:rPr lang="nl-NL" sz="1400" err="1">
                <a:solidFill>
                  <a:srgbClr val="000000"/>
                </a:solidFill>
              </a:rPr>
              <a:t>each</a:t>
            </a:r>
            <a:r>
              <a:rPr lang="nl-NL" sz="1400">
                <a:solidFill>
                  <a:srgbClr val="000000"/>
                </a:solidFill>
              </a:rPr>
              <a:t> step.</a:t>
            </a:r>
          </a:p>
        </p:txBody>
      </p:sp>
      <p:sp>
        <p:nvSpPr>
          <p:cNvPr id="12" name="Tijdelijke aanduiding voor inhoud 1">
            <a:extLst>
              <a:ext uri="{FF2B5EF4-FFF2-40B4-BE49-F238E27FC236}">
                <a16:creationId xmlns:a16="http://schemas.microsoft.com/office/drawing/2014/main" id="{1FB6BA40-7AEE-BB87-7769-AB0383C855DA}"/>
              </a:ext>
            </a:extLst>
          </p:cNvPr>
          <p:cNvSpPr txBox="1">
            <a:spLocks/>
          </p:cNvSpPr>
          <p:nvPr/>
        </p:nvSpPr>
        <p:spPr>
          <a:xfrm>
            <a:off x="476486" y="4014213"/>
            <a:ext cx="5022850" cy="1960562"/>
          </a:xfrm>
          <a:prstGeom prst="rect">
            <a:avLst/>
          </a:prstGeom>
        </p:spPr>
        <p:txBody>
          <a:bodyPr vert="horz" lIns="91440" tIns="45720" rIns="91440" bIns="45720" rtlCol="0" anchor="ctr" anchorCtr="0">
            <a:noAutofit/>
          </a:bodyPr>
          <a:lstStyle>
            <a:lvl1pPr marL="228554" indent="-228554" algn="l" defTabSz="914217" rtl="0" eaLnBrk="1" latinLnBrk="0" hangingPunct="1">
              <a:lnSpc>
                <a:spcPct val="90000"/>
              </a:lnSpc>
              <a:spcBef>
                <a:spcPts val="1000"/>
              </a:spcBef>
              <a:spcAft>
                <a:spcPts val="500"/>
              </a:spcAft>
              <a:buFont typeface="Arial" panose="020B0604020202020204" pitchFamily="34" charset="0"/>
              <a:buChar char="•"/>
              <a:defRPr sz="2799" b="0" i="0" kern="1200">
                <a:solidFill>
                  <a:schemeClr val="tx1"/>
                </a:solidFill>
                <a:latin typeface="Roboto" panose="02000000000000000000" pitchFamily="2" charset="0"/>
                <a:ea typeface="Roboto" panose="02000000000000000000" pitchFamily="2" charset="0"/>
                <a:cs typeface="+mn-cs"/>
              </a:defRPr>
            </a:lvl1pPr>
            <a:lvl2pPr marL="685663" indent="-228554" algn="l" defTabSz="914217" rtl="0" eaLnBrk="1" latinLnBrk="0" hangingPunct="1">
              <a:lnSpc>
                <a:spcPct val="90000"/>
              </a:lnSpc>
              <a:spcBef>
                <a:spcPts val="500"/>
              </a:spcBef>
              <a:spcAft>
                <a:spcPts val="500"/>
              </a:spcAft>
              <a:buFont typeface="Arial" panose="020B0604020202020204" pitchFamily="34" charset="0"/>
              <a:buChar char="•"/>
              <a:defRPr sz="2400" b="0" i="0" kern="1200">
                <a:solidFill>
                  <a:schemeClr val="tx1"/>
                </a:solidFill>
                <a:latin typeface="Roboto" panose="02000000000000000000" pitchFamily="2" charset="0"/>
                <a:ea typeface="Roboto" panose="02000000000000000000" pitchFamily="2" charset="0"/>
                <a:cs typeface="+mn-cs"/>
              </a:defRPr>
            </a:lvl2pPr>
            <a:lvl3pPr marL="1142771" indent="-228554" algn="l" defTabSz="914217" rtl="0" eaLnBrk="1" latinLnBrk="0" hangingPunct="1">
              <a:lnSpc>
                <a:spcPct val="90000"/>
              </a:lnSpc>
              <a:spcBef>
                <a:spcPts val="500"/>
              </a:spcBef>
              <a:spcAft>
                <a:spcPts val="500"/>
              </a:spcAft>
              <a:buFont typeface="Arial" panose="020B0604020202020204" pitchFamily="34" charset="0"/>
              <a:buChar char="•"/>
              <a:defRPr sz="2000" b="0" i="0" kern="1200">
                <a:solidFill>
                  <a:schemeClr val="tx1"/>
                </a:solidFill>
                <a:latin typeface="Roboto" panose="02000000000000000000" pitchFamily="2" charset="0"/>
                <a:ea typeface="Roboto" panose="02000000000000000000" pitchFamily="2" charset="0"/>
                <a:cs typeface="+mn-cs"/>
              </a:defRPr>
            </a:lvl3pPr>
            <a:lvl4pPr marL="1599880" indent="-228554" algn="l" defTabSz="914217" rtl="0" eaLnBrk="1" latinLnBrk="0" hangingPunct="1">
              <a:lnSpc>
                <a:spcPct val="90000"/>
              </a:lnSpc>
              <a:spcBef>
                <a:spcPts val="500"/>
              </a:spcBef>
              <a:spcAft>
                <a:spcPts val="500"/>
              </a:spcAft>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4pPr>
            <a:lvl5pPr marL="2056989" indent="-228554" algn="l" defTabSz="914217" rtl="0" eaLnBrk="1" latinLnBrk="0" hangingPunct="1">
              <a:lnSpc>
                <a:spcPct val="90000"/>
              </a:lnSpc>
              <a:spcBef>
                <a:spcPts val="500"/>
              </a:spcBef>
              <a:spcAft>
                <a:spcPts val="500"/>
              </a:spcAft>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nl-NL" sz="1400" b="1"/>
              <a:t>Social media post</a:t>
            </a:r>
            <a:r>
              <a:rPr lang="nl-NL" sz="1400"/>
              <a:t>: Post in [</a:t>
            </a:r>
            <a:r>
              <a:rPr lang="nl-NL" sz="1400" err="1"/>
              <a:t>language</a:t>
            </a:r>
            <a:r>
              <a:rPr lang="nl-NL" sz="1400"/>
              <a:t>]: #[Title] [One </a:t>
            </a:r>
            <a:r>
              <a:rPr lang="nl-NL" sz="1400" err="1"/>
              <a:t>paragraph</a:t>
            </a:r>
            <a:r>
              <a:rPr lang="nl-NL" sz="1400"/>
              <a:t>] Tags: [List relevant 3 hashtags]</a:t>
            </a:r>
          </a:p>
          <a:p>
            <a:pPr>
              <a:lnSpc>
                <a:spcPct val="150000"/>
              </a:lnSpc>
            </a:pPr>
            <a:r>
              <a:rPr lang="nl-NL" sz="1400" b="1"/>
              <a:t>AD-</a:t>
            </a:r>
            <a:r>
              <a:rPr lang="nl-NL" sz="1400" b="1" err="1"/>
              <a:t>strategy</a:t>
            </a:r>
            <a:r>
              <a:rPr lang="nl-NL" sz="1400"/>
              <a:t>: Write an AIDA for (product or service)</a:t>
            </a:r>
          </a:p>
          <a:p>
            <a:pPr>
              <a:lnSpc>
                <a:spcPct val="150000"/>
              </a:lnSpc>
            </a:pPr>
            <a:r>
              <a:rPr lang="nl-NL" sz="1400" b="1"/>
              <a:t>Meta-</a:t>
            </a:r>
            <a:r>
              <a:rPr lang="nl-NL" sz="1400" b="1" err="1"/>
              <a:t>description</a:t>
            </a:r>
            <a:r>
              <a:rPr lang="nl-NL" sz="1400"/>
              <a:t>: </a:t>
            </a:r>
            <a:r>
              <a:rPr lang="nl-NL" sz="1400" err="1"/>
              <a:t>Generate</a:t>
            </a:r>
            <a:r>
              <a:rPr lang="nl-NL" sz="1400"/>
              <a:t> a </a:t>
            </a:r>
            <a:r>
              <a:rPr lang="nl-NL" sz="1400" err="1"/>
              <a:t>metadescription</a:t>
            </a:r>
            <a:r>
              <a:rPr lang="nl-NL" sz="1400"/>
              <a:t> of maximum &lt;155 bytes&gt;, for a webpage </a:t>
            </a:r>
            <a:r>
              <a:rPr lang="nl-NL" sz="1400" err="1"/>
              <a:t>about</a:t>
            </a:r>
            <a:r>
              <a:rPr lang="nl-NL" sz="1400"/>
              <a:t> (</a:t>
            </a:r>
            <a:r>
              <a:rPr lang="nl-NL" sz="1400" err="1"/>
              <a:t>add</a:t>
            </a:r>
            <a:r>
              <a:rPr lang="nl-NL" sz="1400"/>
              <a:t> topic)</a:t>
            </a:r>
          </a:p>
        </p:txBody>
      </p:sp>
    </p:spTree>
    <p:extLst>
      <p:ext uri="{BB962C8B-B14F-4D97-AF65-F5344CB8AC3E}">
        <p14:creationId xmlns:p14="http://schemas.microsoft.com/office/powerpoint/2010/main" val="407446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 screenshot of a computer&#10;&#10;Description automatically generated with medium confidence">
            <a:extLst>
              <a:ext uri="{FF2B5EF4-FFF2-40B4-BE49-F238E27FC236}">
                <a16:creationId xmlns:a16="http://schemas.microsoft.com/office/drawing/2014/main" id="{12746954-A176-12CE-3BE2-5E26C296F5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982" y="3430203"/>
            <a:ext cx="10504078" cy="1680652"/>
          </a:xfrm>
          <a:prstGeom prst="rect">
            <a:avLst/>
          </a:prstGeom>
          <a:no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199" name="Text Placeholder 2">
            <a:extLst>
              <a:ext uri="{FF2B5EF4-FFF2-40B4-BE49-F238E27FC236}">
                <a16:creationId xmlns:a16="http://schemas.microsoft.com/office/drawing/2014/main" id="{56ED3C3D-5C88-0158-6A8A-464E62EA97E5}"/>
              </a:ext>
            </a:extLst>
          </p:cNvPr>
          <p:cNvSpPr>
            <a:spLocks noGrp="1"/>
          </p:cNvSpPr>
          <p:nvPr>
            <p:ph type="body" sz="quarter" idx="14"/>
          </p:nvPr>
        </p:nvSpPr>
        <p:spPr>
          <a:xfrm>
            <a:off x="606924" y="724995"/>
            <a:ext cx="10514562" cy="473402"/>
          </a:xfrm>
        </p:spPr>
        <p:txBody>
          <a:bodyPr/>
          <a:lstStyle/>
          <a:p>
            <a:endParaRPr lang="en-US"/>
          </a:p>
        </p:txBody>
      </p:sp>
      <p:sp>
        <p:nvSpPr>
          <p:cNvPr id="8201" name="Title 3">
            <a:extLst>
              <a:ext uri="{FF2B5EF4-FFF2-40B4-BE49-F238E27FC236}">
                <a16:creationId xmlns:a16="http://schemas.microsoft.com/office/drawing/2014/main" id="{07F93EDA-D7B4-A41C-2BCD-1BAEE51E52A2}"/>
              </a:ext>
            </a:extLst>
          </p:cNvPr>
          <p:cNvSpPr>
            <a:spLocks noGrp="1"/>
          </p:cNvSpPr>
          <p:nvPr>
            <p:ph type="title"/>
          </p:nvPr>
        </p:nvSpPr>
        <p:spPr>
          <a:xfrm>
            <a:off x="596143" y="1247903"/>
            <a:ext cx="10525343" cy="1325563"/>
          </a:xfrm>
        </p:spPr>
        <p:txBody>
          <a:bodyPr/>
          <a:lstStyle/>
          <a:p>
            <a:endParaRPr lang="en-US"/>
          </a:p>
        </p:txBody>
      </p:sp>
    </p:spTree>
    <p:extLst>
      <p:ext uri="{BB962C8B-B14F-4D97-AF65-F5344CB8AC3E}">
        <p14:creationId xmlns:p14="http://schemas.microsoft.com/office/powerpoint/2010/main" val="3059973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text and words&#10;&#10;Description automatically generated">
            <a:extLst>
              <a:ext uri="{FF2B5EF4-FFF2-40B4-BE49-F238E27FC236}">
                <a16:creationId xmlns:a16="http://schemas.microsoft.com/office/drawing/2014/main" id="{47417598-4C22-A6AB-DFE9-9DD150453708}"/>
              </a:ext>
            </a:extLst>
          </p:cNvPr>
          <p:cNvPicPr>
            <a:picLocks noChangeAspect="1"/>
          </p:cNvPicPr>
          <p:nvPr/>
        </p:nvPicPr>
        <p:blipFill>
          <a:blip r:embed="rId2"/>
          <a:stretch>
            <a:fillRect/>
          </a:stretch>
        </p:blipFill>
        <p:spPr>
          <a:xfrm>
            <a:off x="2654153" y="1815341"/>
            <a:ext cx="5853324" cy="4331459"/>
          </a:xfrm>
          <a:prstGeom prst="rect">
            <a:avLst/>
          </a:prstGeom>
          <a:noFill/>
        </p:spPr>
      </p:pic>
      <p:sp>
        <p:nvSpPr>
          <p:cNvPr id="6" name="Titel 3">
            <a:extLst>
              <a:ext uri="{FF2B5EF4-FFF2-40B4-BE49-F238E27FC236}">
                <a16:creationId xmlns:a16="http://schemas.microsoft.com/office/drawing/2014/main" id="{ED5C8727-FEAC-3F2F-B738-28EFB2064AB1}"/>
              </a:ext>
            </a:extLst>
          </p:cNvPr>
          <p:cNvSpPr>
            <a:spLocks noGrp="1"/>
          </p:cNvSpPr>
          <p:nvPr>
            <p:ph type="title"/>
          </p:nvPr>
        </p:nvSpPr>
        <p:spPr>
          <a:xfrm>
            <a:off x="316088" y="862420"/>
            <a:ext cx="10529454" cy="627392"/>
          </a:xfrm>
        </p:spPr>
        <p:txBody>
          <a:bodyPr/>
          <a:lstStyle/>
          <a:p>
            <a:r>
              <a:rPr lang="nl-NL"/>
              <a:t>Multi </a:t>
            </a:r>
            <a:r>
              <a:rPr lang="nl-NL" err="1"/>
              <a:t>modalities</a:t>
            </a:r>
            <a:r>
              <a:rPr lang="nl-NL"/>
              <a:t>: </a:t>
            </a:r>
            <a:r>
              <a:rPr lang="nl-NL" err="1"/>
              <a:t>from</a:t>
            </a:r>
            <a:r>
              <a:rPr lang="nl-NL"/>
              <a:t> </a:t>
            </a:r>
            <a:r>
              <a:rPr lang="nl-NL" err="1"/>
              <a:t>text</a:t>
            </a:r>
            <a:r>
              <a:rPr lang="nl-NL"/>
              <a:t>, speech &amp; camera to…</a:t>
            </a:r>
          </a:p>
        </p:txBody>
      </p:sp>
      <p:sp>
        <p:nvSpPr>
          <p:cNvPr id="7" name="Tijdelijke aanduiding voor tekst 2">
            <a:extLst>
              <a:ext uri="{FF2B5EF4-FFF2-40B4-BE49-F238E27FC236}">
                <a16:creationId xmlns:a16="http://schemas.microsoft.com/office/drawing/2014/main" id="{090325D7-B2C5-7AAD-E13B-8B03B02650AB}"/>
              </a:ext>
            </a:extLst>
          </p:cNvPr>
          <p:cNvSpPr>
            <a:spLocks noGrp="1"/>
          </p:cNvSpPr>
          <p:nvPr>
            <p:ph type="body" sz="quarter" idx="14"/>
          </p:nvPr>
        </p:nvSpPr>
        <p:spPr>
          <a:xfrm>
            <a:off x="326873" y="339512"/>
            <a:ext cx="10518669" cy="473402"/>
          </a:xfrm>
        </p:spPr>
        <p:txBody>
          <a:bodyPr/>
          <a:lstStyle/>
          <a:p>
            <a:r>
              <a:rPr lang="nl-NL"/>
              <a:t>Generative A.I.</a:t>
            </a:r>
          </a:p>
        </p:txBody>
      </p:sp>
      <p:sp>
        <p:nvSpPr>
          <p:cNvPr id="3" name="Ovaal 2">
            <a:extLst>
              <a:ext uri="{FF2B5EF4-FFF2-40B4-BE49-F238E27FC236}">
                <a16:creationId xmlns:a16="http://schemas.microsoft.com/office/drawing/2014/main" id="{E212B7EF-2D81-8759-FDE0-6C5474E1F1B9}"/>
              </a:ext>
            </a:extLst>
          </p:cNvPr>
          <p:cNvSpPr/>
          <p:nvPr/>
        </p:nvSpPr>
        <p:spPr>
          <a:xfrm>
            <a:off x="3415550" y="5342966"/>
            <a:ext cx="1030941" cy="68847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solidFill>
                <a:schemeClr val="tx1"/>
              </a:solidFill>
            </a:endParaRPr>
          </a:p>
        </p:txBody>
      </p:sp>
      <p:cxnSp>
        <p:nvCxnSpPr>
          <p:cNvPr id="15" name="Verbindingslijn: gebogen 14">
            <a:extLst>
              <a:ext uri="{FF2B5EF4-FFF2-40B4-BE49-F238E27FC236}">
                <a16:creationId xmlns:a16="http://schemas.microsoft.com/office/drawing/2014/main" id="{00EB4435-9133-C4B2-B736-1C11E1E9CB00}"/>
              </a:ext>
            </a:extLst>
          </p:cNvPr>
          <p:cNvCxnSpPr>
            <a:cxnSpLocks/>
          </p:cNvCxnSpPr>
          <p:nvPr/>
        </p:nvCxnSpPr>
        <p:spPr>
          <a:xfrm flipV="1">
            <a:off x="3931020" y="4614024"/>
            <a:ext cx="1250580" cy="421343"/>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Rechte verbindingslijn 21">
            <a:extLst>
              <a:ext uri="{FF2B5EF4-FFF2-40B4-BE49-F238E27FC236}">
                <a16:creationId xmlns:a16="http://schemas.microsoft.com/office/drawing/2014/main" id="{9876C1D0-F6CF-7015-F826-C52E487F59FF}"/>
              </a:ext>
            </a:extLst>
          </p:cNvPr>
          <p:cNvCxnSpPr>
            <a:cxnSpLocks/>
          </p:cNvCxnSpPr>
          <p:nvPr/>
        </p:nvCxnSpPr>
        <p:spPr>
          <a:xfrm flipV="1">
            <a:off x="3931020" y="5035367"/>
            <a:ext cx="0" cy="307599"/>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5" name="Tekstvak 24">
            <a:extLst>
              <a:ext uri="{FF2B5EF4-FFF2-40B4-BE49-F238E27FC236}">
                <a16:creationId xmlns:a16="http://schemas.microsoft.com/office/drawing/2014/main" id="{BBB0C041-9E76-6873-760F-50C5C39E202E}"/>
              </a:ext>
            </a:extLst>
          </p:cNvPr>
          <p:cNvSpPr txBox="1"/>
          <p:nvPr/>
        </p:nvSpPr>
        <p:spPr>
          <a:xfrm>
            <a:off x="3487270" y="5502537"/>
            <a:ext cx="909223" cy="369332"/>
          </a:xfrm>
          <a:prstGeom prst="rect">
            <a:avLst/>
          </a:prstGeom>
          <a:noFill/>
        </p:spPr>
        <p:txBody>
          <a:bodyPr wrap="none" rtlCol="0">
            <a:spAutoFit/>
          </a:bodyPr>
          <a:lstStyle/>
          <a:p>
            <a:r>
              <a:rPr lang="nl-NL"/>
              <a:t>Camera</a:t>
            </a:r>
          </a:p>
        </p:txBody>
      </p:sp>
    </p:spTree>
    <p:extLst>
      <p:ext uri="{BB962C8B-B14F-4D97-AF65-F5344CB8AC3E}">
        <p14:creationId xmlns:p14="http://schemas.microsoft.com/office/powerpoint/2010/main" val="2313563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C1243492-1AD4-E357-3402-226C390DE2F4}"/>
              </a:ext>
            </a:extLst>
          </p:cNvPr>
          <p:cNvSpPr>
            <a:spLocks noGrp="1"/>
          </p:cNvSpPr>
          <p:nvPr>
            <p:ph idx="15"/>
          </p:nvPr>
        </p:nvSpPr>
        <p:spPr>
          <a:xfrm>
            <a:off x="8008231" y="1924801"/>
            <a:ext cx="5024272" cy="4208204"/>
          </a:xfrm>
        </p:spPr>
        <p:txBody>
          <a:bodyPr>
            <a:normAutofit fontScale="92500" lnSpcReduction="10000"/>
          </a:bodyPr>
          <a:lstStyle/>
          <a:p>
            <a:pPr marL="0" indent="0">
              <a:buNone/>
            </a:pPr>
            <a:r>
              <a:rPr lang="nl-NL" b="1" err="1"/>
              <a:t>Specialized</a:t>
            </a:r>
            <a:r>
              <a:rPr lang="nl-NL" b="1"/>
              <a:t>:</a:t>
            </a:r>
          </a:p>
          <a:p>
            <a:r>
              <a:rPr lang="nl-NL" sz="2400"/>
              <a:t>Sales &amp; Marketing</a:t>
            </a:r>
          </a:p>
          <a:p>
            <a:r>
              <a:rPr lang="nl-NL" sz="2400"/>
              <a:t>Manufacturing</a:t>
            </a:r>
          </a:p>
          <a:p>
            <a:r>
              <a:rPr lang="nl-NL" sz="2400"/>
              <a:t>Human Resources</a:t>
            </a:r>
          </a:p>
          <a:p>
            <a:r>
              <a:rPr lang="nl-NL" sz="2400" err="1"/>
              <a:t>Academic</a:t>
            </a:r>
            <a:endParaRPr lang="nl-NL" sz="2400"/>
          </a:p>
          <a:p>
            <a:r>
              <a:rPr lang="nl-NL" sz="2400" err="1"/>
              <a:t>Medical</a:t>
            </a:r>
            <a:endParaRPr lang="nl-NL" sz="2400"/>
          </a:p>
          <a:p>
            <a:r>
              <a:rPr lang="nl-NL" sz="2400"/>
              <a:t>Legal</a:t>
            </a:r>
          </a:p>
          <a:p>
            <a:r>
              <a:rPr lang="nl-NL" sz="2400" err="1"/>
              <a:t>Translation</a:t>
            </a:r>
            <a:endParaRPr lang="nl-NL" sz="2400"/>
          </a:p>
          <a:p>
            <a:r>
              <a:rPr lang="nl-NL" sz="2400"/>
              <a:t>…</a:t>
            </a:r>
          </a:p>
        </p:txBody>
      </p:sp>
      <p:sp>
        <p:nvSpPr>
          <p:cNvPr id="2" name="Tijdelijke aanduiding voor inhoud 1">
            <a:extLst>
              <a:ext uri="{FF2B5EF4-FFF2-40B4-BE49-F238E27FC236}">
                <a16:creationId xmlns:a16="http://schemas.microsoft.com/office/drawing/2014/main" id="{BE69C2EB-A5A5-13FD-B3FF-F18D3F4B13E1}"/>
              </a:ext>
            </a:extLst>
          </p:cNvPr>
          <p:cNvSpPr>
            <a:spLocks noGrp="1"/>
          </p:cNvSpPr>
          <p:nvPr>
            <p:ph idx="1"/>
          </p:nvPr>
        </p:nvSpPr>
        <p:spPr>
          <a:xfrm>
            <a:off x="615267" y="2202716"/>
            <a:ext cx="5024271" cy="4208204"/>
          </a:xfrm>
        </p:spPr>
        <p:txBody>
          <a:bodyPr/>
          <a:lstStyle/>
          <a:p>
            <a:pPr marL="0" indent="0">
              <a:buNone/>
            </a:pPr>
            <a:r>
              <a:rPr lang="nl-NL" b="1" err="1"/>
              <a:t>Generic</a:t>
            </a:r>
            <a:r>
              <a:rPr lang="nl-NL" b="1"/>
              <a:t>:</a:t>
            </a:r>
          </a:p>
          <a:p>
            <a:r>
              <a:rPr lang="nl-NL" sz="2400"/>
              <a:t>Tekst</a:t>
            </a:r>
          </a:p>
          <a:p>
            <a:r>
              <a:rPr lang="nl-NL" sz="2400"/>
              <a:t>Sketch</a:t>
            </a:r>
          </a:p>
          <a:p>
            <a:r>
              <a:rPr lang="nl-NL" sz="2400"/>
              <a:t>Image</a:t>
            </a:r>
          </a:p>
          <a:p>
            <a:r>
              <a:rPr lang="nl-NL" sz="2400"/>
              <a:t>Video</a:t>
            </a:r>
          </a:p>
          <a:p>
            <a:r>
              <a:rPr lang="nl-NL" sz="2400"/>
              <a:t>Voice</a:t>
            </a:r>
          </a:p>
          <a:p>
            <a:r>
              <a:rPr lang="nl-NL" sz="2400"/>
              <a:t>Music</a:t>
            </a:r>
          </a:p>
          <a:p>
            <a:r>
              <a:rPr lang="nl-NL" sz="2400"/>
              <a:t>Camera</a:t>
            </a:r>
          </a:p>
          <a:p>
            <a:endParaRPr lang="nl-NL"/>
          </a:p>
        </p:txBody>
      </p:sp>
      <p:sp>
        <p:nvSpPr>
          <p:cNvPr id="4" name="Titel 3">
            <a:extLst>
              <a:ext uri="{FF2B5EF4-FFF2-40B4-BE49-F238E27FC236}">
                <a16:creationId xmlns:a16="http://schemas.microsoft.com/office/drawing/2014/main" id="{69BD944C-F51B-9BA8-462E-F4BFE47F66D8}"/>
              </a:ext>
            </a:extLst>
          </p:cNvPr>
          <p:cNvSpPr>
            <a:spLocks noGrp="1"/>
          </p:cNvSpPr>
          <p:nvPr>
            <p:ph type="title"/>
          </p:nvPr>
        </p:nvSpPr>
        <p:spPr>
          <a:xfrm>
            <a:off x="316088" y="862420"/>
            <a:ext cx="10529454" cy="627392"/>
          </a:xfrm>
        </p:spPr>
        <p:txBody>
          <a:bodyPr/>
          <a:lstStyle/>
          <a:p>
            <a:r>
              <a:rPr lang="nl-NL"/>
              <a:t>Multi </a:t>
            </a:r>
            <a:r>
              <a:rPr lang="nl-NL" err="1"/>
              <a:t>modalities</a:t>
            </a:r>
            <a:r>
              <a:rPr lang="nl-NL"/>
              <a:t>: </a:t>
            </a:r>
            <a:r>
              <a:rPr lang="nl-NL" err="1"/>
              <a:t>from</a:t>
            </a:r>
            <a:r>
              <a:rPr lang="nl-NL"/>
              <a:t> </a:t>
            </a:r>
            <a:r>
              <a:rPr lang="nl-NL" err="1"/>
              <a:t>text</a:t>
            </a:r>
            <a:r>
              <a:rPr lang="nl-NL"/>
              <a:t>, sketch &amp; voice to…</a:t>
            </a:r>
          </a:p>
        </p:txBody>
      </p:sp>
      <p:sp>
        <p:nvSpPr>
          <p:cNvPr id="3" name="Tijdelijke aanduiding voor tekst 2">
            <a:extLst>
              <a:ext uri="{FF2B5EF4-FFF2-40B4-BE49-F238E27FC236}">
                <a16:creationId xmlns:a16="http://schemas.microsoft.com/office/drawing/2014/main" id="{830BEBFE-5DBE-0AB6-31D7-5B006371345B}"/>
              </a:ext>
            </a:extLst>
          </p:cNvPr>
          <p:cNvSpPr>
            <a:spLocks noGrp="1"/>
          </p:cNvSpPr>
          <p:nvPr>
            <p:ph type="body" sz="quarter" idx="14"/>
          </p:nvPr>
        </p:nvSpPr>
        <p:spPr>
          <a:xfrm>
            <a:off x="326873" y="339512"/>
            <a:ext cx="10518669" cy="473402"/>
          </a:xfrm>
        </p:spPr>
        <p:txBody>
          <a:bodyPr/>
          <a:lstStyle/>
          <a:p>
            <a:r>
              <a:rPr lang="nl-NL"/>
              <a:t>Generative A.I.</a:t>
            </a:r>
          </a:p>
        </p:txBody>
      </p:sp>
      <p:sp>
        <p:nvSpPr>
          <p:cNvPr id="6" name="Tijdelijke aanduiding voor inhoud 4">
            <a:extLst>
              <a:ext uri="{FF2B5EF4-FFF2-40B4-BE49-F238E27FC236}">
                <a16:creationId xmlns:a16="http://schemas.microsoft.com/office/drawing/2014/main" id="{0D376EF2-41B0-1159-B687-E440887EF807}"/>
              </a:ext>
            </a:extLst>
          </p:cNvPr>
          <p:cNvSpPr txBox="1">
            <a:spLocks/>
          </p:cNvSpPr>
          <p:nvPr/>
        </p:nvSpPr>
        <p:spPr>
          <a:xfrm>
            <a:off x="3346585" y="1111126"/>
            <a:ext cx="5024272" cy="4208204"/>
          </a:xfrm>
          <a:prstGeom prst="rect">
            <a:avLst/>
          </a:prstGeom>
        </p:spPr>
        <p:txBody>
          <a:bodyPr vert="horz" lIns="91440" tIns="45720" rIns="91440" bIns="45720" rtlCol="0" anchor="ctr" anchorCtr="0">
            <a:normAutofit/>
          </a:bodyPr>
          <a:lstStyle>
            <a:lvl1pPr marL="228554" indent="-228554" algn="l" defTabSz="914217" rtl="0" eaLnBrk="1" latinLnBrk="0" hangingPunct="1">
              <a:lnSpc>
                <a:spcPct val="90000"/>
              </a:lnSpc>
              <a:spcBef>
                <a:spcPts val="1000"/>
              </a:spcBef>
              <a:spcAft>
                <a:spcPts val="500"/>
              </a:spcAft>
              <a:buFont typeface="Arial" panose="020B0604020202020204" pitchFamily="34" charset="0"/>
              <a:buChar char="•"/>
              <a:defRPr sz="2799" b="0" i="0" kern="1200">
                <a:solidFill>
                  <a:schemeClr val="tx1"/>
                </a:solidFill>
                <a:latin typeface="Roboto" panose="02000000000000000000" pitchFamily="2" charset="0"/>
                <a:ea typeface="Roboto" panose="02000000000000000000" pitchFamily="2" charset="0"/>
                <a:cs typeface="+mn-cs"/>
              </a:defRPr>
            </a:lvl1pPr>
            <a:lvl2pPr marL="685663" indent="-228554" algn="l" defTabSz="914217" rtl="0" eaLnBrk="1" latinLnBrk="0" hangingPunct="1">
              <a:lnSpc>
                <a:spcPct val="90000"/>
              </a:lnSpc>
              <a:spcBef>
                <a:spcPts val="500"/>
              </a:spcBef>
              <a:spcAft>
                <a:spcPts val="500"/>
              </a:spcAft>
              <a:buFont typeface="Arial" panose="020B0604020202020204" pitchFamily="34" charset="0"/>
              <a:buChar char="•"/>
              <a:defRPr sz="2400" b="0" i="0" kern="1200">
                <a:solidFill>
                  <a:schemeClr val="tx1"/>
                </a:solidFill>
                <a:latin typeface="Roboto" panose="02000000000000000000" pitchFamily="2" charset="0"/>
                <a:ea typeface="Roboto" panose="02000000000000000000" pitchFamily="2" charset="0"/>
                <a:cs typeface="+mn-cs"/>
              </a:defRPr>
            </a:lvl2pPr>
            <a:lvl3pPr marL="1142771" indent="-228554" algn="l" defTabSz="914217" rtl="0" eaLnBrk="1" latinLnBrk="0" hangingPunct="1">
              <a:lnSpc>
                <a:spcPct val="90000"/>
              </a:lnSpc>
              <a:spcBef>
                <a:spcPts val="500"/>
              </a:spcBef>
              <a:spcAft>
                <a:spcPts val="500"/>
              </a:spcAft>
              <a:buFont typeface="Arial" panose="020B0604020202020204" pitchFamily="34" charset="0"/>
              <a:buChar char="•"/>
              <a:defRPr sz="2000" b="0" i="0" kern="1200">
                <a:solidFill>
                  <a:schemeClr val="tx1"/>
                </a:solidFill>
                <a:latin typeface="Roboto" panose="02000000000000000000" pitchFamily="2" charset="0"/>
                <a:ea typeface="Roboto" panose="02000000000000000000" pitchFamily="2" charset="0"/>
                <a:cs typeface="+mn-cs"/>
              </a:defRPr>
            </a:lvl3pPr>
            <a:lvl4pPr marL="1599880" indent="-228554" algn="l" defTabSz="914217" rtl="0" eaLnBrk="1" latinLnBrk="0" hangingPunct="1">
              <a:lnSpc>
                <a:spcPct val="90000"/>
              </a:lnSpc>
              <a:spcBef>
                <a:spcPts val="500"/>
              </a:spcBef>
              <a:spcAft>
                <a:spcPts val="500"/>
              </a:spcAft>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4pPr>
            <a:lvl5pPr marL="2056989" indent="-228554" algn="l" defTabSz="914217" rtl="0" eaLnBrk="1" latinLnBrk="0" hangingPunct="1">
              <a:lnSpc>
                <a:spcPct val="90000"/>
              </a:lnSpc>
              <a:spcBef>
                <a:spcPts val="500"/>
              </a:spcBef>
              <a:spcAft>
                <a:spcPts val="500"/>
              </a:spcAft>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b="1"/>
              <a:t>Software engineering:</a:t>
            </a:r>
          </a:p>
          <a:p>
            <a:pPr marL="227965" indent="-227965"/>
            <a:r>
              <a:rPr lang="nl-NL" sz="2400"/>
              <a:t>Developer tools</a:t>
            </a:r>
            <a:endParaRPr lang="nl-NL" sz="2400">
              <a:cs typeface="Roboto" panose="02000000000000000000" pitchFamily="2" charset="0"/>
            </a:endParaRPr>
          </a:p>
          <a:p>
            <a:pPr marL="227965" indent="-227965"/>
            <a:r>
              <a:rPr lang="nl-NL" sz="2400"/>
              <a:t>Data</a:t>
            </a:r>
            <a:endParaRPr lang="nl-NL" sz="2400">
              <a:cs typeface="Roboto" panose="02000000000000000000" pitchFamily="2" charset="0"/>
            </a:endParaRPr>
          </a:p>
          <a:p>
            <a:pPr marL="227965" indent="-227965"/>
            <a:r>
              <a:rPr lang="nl-NL" sz="2400"/>
              <a:t>Large Language </a:t>
            </a:r>
            <a:r>
              <a:rPr lang="nl-NL" sz="2400" err="1"/>
              <a:t>Models</a:t>
            </a:r>
            <a:endParaRPr lang="nl-NL" sz="2400">
              <a:cs typeface="Roboto" panose="02000000000000000000" pitchFamily="2" charset="0"/>
            </a:endParaRPr>
          </a:p>
          <a:p>
            <a:pPr marL="227965" indent="-227965"/>
            <a:r>
              <a:rPr lang="nl-NL" sz="2400">
                <a:latin typeface="Roboto"/>
                <a:ea typeface="Roboto"/>
                <a:cs typeface="Roboto"/>
              </a:rPr>
              <a:t>Project Management</a:t>
            </a:r>
            <a:endParaRPr lang="nl-NL" sz="2400">
              <a:cs typeface="Roboto" panose="02000000000000000000" pitchFamily="2" charset="0"/>
            </a:endParaRPr>
          </a:p>
        </p:txBody>
      </p:sp>
    </p:spTree>
    <p:extLst>
      <p:ext uri="{BB962C8B-B14F-4D97-AF65-F5344CB8AC3E}">
        <p14:creationId xmlns:p14="http://schemas.microsoft.com/office/powerpoint/2010/main" val="216685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8A8EDB-F34B-1135-B6FF-99A94A5AA968}"/>
              </a:ext>
            </a:extLst>
          </p:cNvPr>
          <p:cNvSpPr>
            <a:spLocks noGrp="1"/>
          </p:cNvSpPr>
          <p:nvPr>
            <p:ph idx="1"/>
          </p:nvPr>
        </p:nvSpPr>
        <p:spPr/>
        <p:txBody>
          <a:bodyPr>
            <a:normAutofit fontScale="92500" lnSpcReduction="20000"/>
          </a:bodyPr>
          <a:lstStyle/>
          <a:p>
            <a:pPr marL="514350" indent="-514350">
              <a:lnSpc>
                <a:spcPct val="150000"/>
              </a:lnSpc>
              <a:buFont typeface="+mj-lt"/>
              <a:buAutoNum type="arabicPeriod"/>
            </a:pPr>
            <a:r>
              <a:rPr lang="en-US" b="1" dirty="0"/>
              <a:t>Start applying</a:t>
            </a:r>
            <a:r>
              <a:rPr lang="en-US" dirty="0"/>
              <a:t> the tools we showcased on </a:t>
            </a:r>
            <a:r>
              <a:rPr lang="en-US" b="1" dirty="0"/>
              <a:t>your project</a:t>
            </a:r>
            <a:r>
              <a:rPr lang="en-US" dirty="0"/>
              <a:t>.</a:t>
            </a:r>
          </a:p>
          <a:p>
            <a:pPr marL="514350" indent="-514350">
              <a:lnSpc>
                <a:spcPct val="150000"/>
              </a:lnSpc>
              <a:buFont typeface="+mj-lt"/>
              <a:buAutoNum type="arabicPeriod"/>
            </a:pPr>
            <a:r>
              <a:rPr lang="en-US" b="1" dirty="0"/>
              <a:t>Showcase</a:t>
            </a:r>
            <a:r>
              <a:rPr lang="en-US" dirty="0"/>
              <a:t> to each other </a:t>
            </a:r>
            <a:r>
              <a:rPr lang="en-US" b="1" dirty="0"/>
              <a:t>what</a:t>
            </a:r>
            <a:r>
              <a:rPr lang="en-US" dirty="0"/>
              <a:t> tools you</a:t>
            </a:r>
            <a:r>
              <a:rPr lang="en-US" b="1" dirty="0"/>
              <a:t> found</a:t>
            </a:r>
            <a:r>
              <a:rPr lang="en-US" dirty="0"/>
              <a:t> and how you used them.</a:t>
            </a:r>
          </a:p>
          <a:p>
            <a:pPr marL="514350" indent="-514350">
              <a:lnSpc>
                <a:spcPct val="150000"/>
              </a:lnSpc>
              <a:buFont typeface="+mj-lt"/>
              <a:buAutoNum type="arabicPeriod"/>
            </a:pPr>
            <a:r>
              <a:rPr lang="en-US" dirty="0"/>
              <a:t>Then, </a:t>
            </a:r>
            <a:r>
              <a:rPr lang="en-US" b="1" dirty="0"/>
              <a:t>make a roadmap</a:t>
            </a:r>
            <a:r>
              <a:rPr lang="en-US" dirty="0"/>
              <a:t> for your project.</a:t>
            </a:r>
          </a:p>
          <a:p>
            <a:pPr marL="514350" indent="-514350">
              <a:lnSpc>
                <a:spcPct val="150000"/>
              </a:lnSpc>
              <a:buFont typeface="+mj-lt"/>
              <a:buAutoNum type="arabicPeriod"/>
            </a:pPr>
            <a:r>
              <a:rPr lang="en-US" dirty="0"/>
              <a:t>After that, we </a:t>
            </a:r>
            <a:r>
              <a:rPr lang="en-US" b="1" dirty="0"/>
              <a:t>showcase the roadmaps </a:t>
            </a:r>
            <a:r>
              <a:rPr lang="en-US" dirty="0"/>
              <a:t>to each other.</a:t>
            </a:r>
          </a:p>
          <a:p>
            <a:pPr>
              <a:lnSpc>
                <a:spcPct val="150000"/>
              </a:lnSpc>
            </a:pPr>
            <a:r>
              <a:rPr lang="en-US" sz="2000" b="1" dirty="0"/>
              <a:t>Tip; </a:t>
            </a:r>
            <a:r>
              <a:rPr lang="en-US" sz="2000" dirty="0"/>
              <a:t>download the slides from the </a:t>
            </a:r>
            <a:r>
              <a:rPr lang="en-US" sz="2000" dirty="0" err="1"/>
              <a:t>sharepoint</a:t>
            </a:r>
            <a:r>
              <a:rPr lang="en-US" sz="2000" dirty="0"/>
              <a:t> to fill them in. </a:t>
            </a:r>
            <a:br>
              <a:rPr lang="en-US" sz="2000" dirty="0"/>
            </a:br>
            <a:r>
              <a:rPr lang="en-US" sz="2000" b="1" dirty="0"/>
              <a:t>windesheim.ai/workshop-ppt/</a:t>
            </a:r>
            <a:endParaRPr lang="en-US" sz="2000" dirty="0"/>
          </a:p>
        </p:txBody>
      </p:sp>
      <p:sp>
        <p:nvSpPr>
          <p:cNvPr id="3" name="Text Placeholder 2">
            <a:extLst>
              <a:ext uri="{FF2B5EF4-FFF2-40B4-BE49-F238E27FC236}">
                <a16:creationId xmlns:a16="http://schemas.microsoft.com/office/drawing/2014/main" id="{23687C41-37F9-1E83-E160-4850747AC4B9}"/>
              </a:ext>
            </a:extLst>
          </p:cNvPr>
          <p:cNvSpPr>
            <a:spLocks noGrp="1"/>
          </p:cNvSpPr>
          <p:nvPr>
            <p:ph type="body" sz="quarter" idx="14"/>
          </p:nvPr>
        </p:nvSpPr>
        <p:spPr/>
        <p:txBody>
          <a:bodyPr/>
          <a:lstStyle/>
          <a:p>
            <a:r>
              <a:rPr lang="en-US"/>
              <a:t>What are we going to do?</a:t>
            </a:r>
          </a:p>
        </p:txBody>
      </p:sp>
      <p:sp>
        <p:nvSpPr>
          <p:cNvPr id="4" name="Title 3">
            <a:extLst>
              <a:ext uri="{FF2B5EF4-FFF2-40B4-BE49-F238E27FC236}">
                <a16:creationId xmlns:a16="http://schemas.microsoft.com/office/drawing/2014/main" id="{288649BB-BD18-914F-54C6-C0E48A1D14C3}"/>
              </a:ext>
            </a:extLst>
          </p:cNvPr>
          <p:cNvSpPr>
            <a:spLocks noGrp="1"/>
          </p:cNvSpPr>
          <p:nvPr>
            <p:ph type="title"/>
          </p:nvPr>
        </p:nvSpPr>
        <p:spPr/>
        <p:txBody>
          <a:bodyPr/>
          <a:lstStyle/>
          <a:p>
            <a:r>
              <a:rPr lang="en-US"/>
              <a:t>Applying generative AI</a:t>
            </a:r>
          </a:p>
        </p:txBody>
      </p:sp>
    </p:spTree>
    <p:extLst>
      <p:ext uri="{BB962C8B-B14F-4D97-AF65-F5344CB8AC3E}">
        <p14:creationId xmlns:p14="http://schemas.microsoft.com/office/powerpoint/2010/main" val="2042101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F32A06-8C60-C986-7A02-BAE6E52A50F3}"/>
              </a:ext>
            </a:extLst>
          </p:cNvPr>
          <p:cNvSpPr>
            <a:spLocks noGrp="1"/>
          </p:cNvSpPr>
          <p:nvPr>
            <p:ph type="body" sz="quarter" idx="14"/>
          </p:nvPr>
        </p:nvSpPr>
        <p:spPr/>
        <p:txBody>
          <a:bodyPr/>
          <a:lstStyle/>
          <a:p>
            <a:r>
              <a:rPr lang="en-US"/>
              <a:t>Applying Generative AI</a:t>
            </a:r>
          </a:p>
        </p:txBody>
      </p:sp>
      <p:sp>
        <p:nvSpPr>
          <p:cNvPr id="4" name="Title 3">
            <a:extLst>
              <a:ext uri="{FF2B5EF4-FFF2-40B4-BE49-F238E27FC236}">
                <a16:creationId xmlns:a16="http://schemas.microsoft.com/office/drawing/2014/main" id="{67078E2F-BD1F-3E2D-6F41-4A82F3E86035}"/>
              </a:ext>
            </a:extLst>
          </p:cNvPr>
          <p:cNvSpPr>
            <a:spLocks noGrp="1"/>
          </p:cNvSpPr>
          <p:nvPr>
            <p:ph type="title"/>
          </p:nvPr>
        </p:nvSpPr>
        <p:spPr/>
        <p:txBody>
          <a:bodyPr/>
          <a:lstStyle/>
          <a:p>
            <a:r>
              <a:rPr lang="en-US"/>
              <a:t>Start Applying the tools we showcased.</a:t>
            </a:r>
          </a:p>
        </p:txBody>
      </p:sp>
      <p:sp>
        <p:nvSpPr>
          <p:cNvPr id="5" name="TextBox 4">
            <a:extLst>
              <a:ext uri="{FF2B5EF4-FFF2-40B4-BE49-F238E27FC236}">
                <a16:creationId xmlns:a16="http://schemas.microsoft.com/office/drawing/2014/main" id="{AD256EEF-A79F-2214-22CF-99C42AAE4197}"/>
              </a:ext>
            </a:extLst>
          </p:cNvPr>
          <p:cNvSpPr txBox="1"/>
          <p:nvPr/>
        </p:nvSpPr>
        <p:spPr>
          <a:xfrm>
            <a:off x="593994" y="1855630"/>
            <a:ext cx="3392129" cy="584775"/>
          </a:xfrm>
          <a:prstGeom prst="rect">
            <a:avLst/>
          </a:prstGeom>
          <a:noFill/>
        </p:spPr>
        <p:txBody>
          <a:bodyPr wrap="square" rtlCol="0">
            <a:spAutoFit/>
          </a:bodyPr>
          <a:lstStyle/>
          <a:p>
            <a:r>
              <a:rPr lang="en-US" sz="3200" b="1"/>
              <a:t>&lt;Project Name&gt;</a:t>
            </a:r>
          </a:p>
        </p:txBody>
      </p:sp>
      <p:sp>
        <p:nvSpPr>
          <p:cNvPr id="7" name="TextBox 6">
            <a:extLst>
              <a:ext uri="{FF2B5EF4-FFF2-40B4-BE49-F238E27FC236}">
                <a16:creationId xmlns:a16="http://schemas.microsoft.com/office/drawing/2014/main" id="{FFF4EF4F-F06B-0F2A-2309-0D953144D625}"/>
              </a:ext>
            </a:extLst>
          </p:cNvPr>
          <p:cNvSpPr txBox="1"/>
          <p:nvPr/>
        </p:nvSpPr>
        <p:spPr>
          <a:xfrm>
            <a:off x="604779" y="2483022"/>
            <a:ext cx="10529454"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a:t>&lt;Gen AI Tool, prompt, use case&gt;</a:t>
            </a:r>
          </a:p>
          <a:p>
            <a:pPr marL="457200" indent="-457200">
              <a:buFont typeface="Arial" panose="020B0604020202020204" pitchFamily="34" charset="0"/>
              <a:buChar char="•"/>
            </a:pPr>
            <a:r>
              <a:rPr lang="en-US" sz="3200" dirty="0"/>
              <a:t>&lt;Gen AI Tool, prompt, use case&gt;</a:t>
            </a:r>
          </a:p>
          <a:p>
            <a:pPr marL="457200" indent="-457200">
              <a:buFont typeface="Arial" panose="020B0604020202020204" pitchFamily="34" charset="0"/>
              <a:buChar char="•"/>
            </a:pPr>
            <a:r>
              <a:rPr lang="en-US" sz="3200" dirty="0"/>
              <a:t>&lt;Gen AI Tool, prompt, use case&gt;</a:t>
            </a:r>
          </a:p>
          <a:p>
            <a:pPr marL="457200" indent="-457200">
              <a:buFont typeface="Arial" panose="020B0604020202020204" pitchFamily="34" charset="0"/>
              <a:buChar char="•"/>
            </a:pPr>
            <a:r>
              <a:rPr lang="en-US" sz="3200" dirty="0"/>
              <a:t>&lt;Gen AI Tool, prompt, use case&gt;</a:t>
            </a:r>
          </a:p>
          <a:p>
            <a:pPr marL="457200" indent="-457200">
              <a:buFont typeface="Arial" panose="020B0604020202020204" pitchFamily="34" charset="0"/>
              <a:buChar char="•"/>
            </a:pPr>
            <a:r>
              <a:rPr lang="en-US" sz="3200" dirty="0"/>
              <a:t>&lt;Gen AI Tool, prompt, use case&gt;</a:t>
            </a:r>
          </a:p>
        </p:txBody>
      </p:sp>
      <p:pic>
        <p:nvPicPr>
          <p:cNvPr id="1026" name="Picture 2" descr="cute ghosts walking down the street, halloween night, dark light with glow from houses, 4D, street lamps">
            <a:extLst>
              <a:ext uri="{FF2B5EF4-FFF2-40B4-BE49-F238E27FC236}">
                <a16:creationId xmlns:a16="http://schemas.microsoft.com/office/drawing/2014/main" id="{25EDF1EC-4623-9C8E-2A69-9517BA3BA4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37040" y="2148017"/>
            <a:ext cx="3967316" cy="3967316"/>
          </a:xfrm>
          <a:prstGeom prst="rect">
            <a:avLst/>
          </a:prstGeom>
          <a:solidFill>
            <a:srgbClr val="FFFFFF">
              <a:shade val="85000"/>
            </a:srgbClr>
          </a:solidFill>
          <a:ln w="190500" cap="rnd">
            <a:solidFill>
              <a:srgbClr val="FFC000"/>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4" name="Rectangle: Folded Corner 13">
            <a:extLst>
              <a:ext uri="{FF2B5EF4-FFF2-40B4-BE49-F238E27FC236}">
                <a16:creationId xmlns:a16="http://schemas.microsoft.com/office/drawing/2014/main" id="{B7DC65DB-121A-1B43-104C-C3B487A779E1}"/>
              </a:ext>
            </a:extLst>
          </p:cNvPr>
          <p:cNvSpPr/>
          <p:nvPr/>
        </p:nvSpPr>
        <p:spPr>
          <a:xfrm>
            <a:off x="8170607" y="2440405"/>
            <a:ext cx="3198688" cy="1125037"/>
          </a:xfrm>
          <a:prstGeom prst="foldedCorner">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Replace me!</a:t>
            </a:r>
          </a:p>
          <a:p>
            <a:pPr algn="ctr"/>
            <a:r>
              <a:rPr lang="en-US"/>
              <a:t>Use; </a:t>
            </a:r>
            <a:r>
              <a:rPr lang="en-US" b="1"/>
              <a:t>Bing.com/create</a:t>
            </a:r>
          </a:p>
        </p:txBody>
      </p:sp>
    </p:spTree>
    <p:extLst>
      <p:ext uri="{BB962C8B-B14F-4D97-AF65-F5344CB8AC3E}">
        <p14:creationId xmlns:p14="http://schemas.microsoft.com/office/powerpoint/2010/main" val="3500770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57F93DF5-E447-86DF-E888-01FBABAF7030}"/>
              </a:ext>
            </a:extLst>
          </p:cNvPr>
          <p:cNvPicPr>
            <a:picLocks noChangeAspect="1"/>
          </p:cNvPicPr>
          <p:nvPr/>
        </p:nvPicPr>
        <p:blipFill rotWithShape="1">
          <a:blip r:embed="rId2"/>
          <a:srcRect l="17370" r="1159" b="2"/>
          <a:stretch/>
        </p:blipFill>
        <p:spPr>
          <a:xfrm>
            <a:off x="4347135" y="-23396"/>
            <a:ext cx="6707930" cy="6895517"/>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 name="connsiteX0" fmla="*/ 3949688 w 13410621"/>
              <a:gd name="connsiteY0" fmla="*/ 23077 h 13805322"/>
              <a:gd name="connsiteX1" fmla="*/ 13410621 w 13410621"/>
              <a:gd name="connsiteY1" fmla="*/ 0 h 13805322"/>
              <a:gd name="connsiteX2" fmla="*/ 8224359 w 13410621"/>
              <a:gd name="connsiteY2" fmla="*/ 13805322 h 13805322"/>
              <a:gd name="connsiteX3" fmla="*/ 0 w 13410621"/>
              <a:gd name="connsiteY3" fmla="*/ 13781646 h 13805322"/>
              <a:gd name="connsiteX4" fmla="*/ 3949688 w 13410621"/>
              <a:gd name="connsiteY4" fmla="*/ 23077 h 13805322"/>
              <a:gd name="connsiteX0" fmla="*/ 3949688 w 13410621"/>
              <a:gd name="connsiteY0" fmla="*/ 23077 h 13805322"/>
              <a:gd name="connsiteX1" fmla="*/ 13410621 w 13410621"/>
              <a:gd name="connsiteY1" fmla="*/ 0 h 13805322"/>
              <a:gd name="connsiteX2" fmla="*/ 8224359 w 13410621"/>
              <a:gd name="connsiteY2" fmla="*/ 13805322 h 13805322"/>
              <a:gd name="connsiteX3" fmla="*/ 0 w 13410621"/>
              <a:gd name="connsiteY3" fmla="*/ 13781646 h 13805322"/>
              <a:gd name="connsiteX4" fmla="*/ 3949688 w 13410621"/>
              <a:gd name="connsiteY4" fmla="*/ 23077 h 13805322"/>
              <a:gd name="connsiteX0" fmla="*/ 3949688 w 13410621"/>
              <a:gd name="connsiteY0" fmla="*/ 23077 h 13791034"/>
              <a:gd name="connsiteX1" fmla="*/ 13410621 w 13410621"/>
              <a:gd name="connsiteY1" fmla="*/ 0 h 13791034"/>
              <a:gd name="connsiteX2" fmla="*/ 9424509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24509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0621" h="13791034">
                <a:moveTo>
                  <a:pt x="3949688" y="23077"/>
                </a:moveTo>
                <a:lnTo>
                  <a:pt x="13410621" y="0"/>
                </a:lnTo>
                <a:cubicBezTo>
                  <a:pt x="12077560" y="4597301"/>
                  <a:pt x="10724429" y="9282258"/>
                  <a:pt x="9438797" y="13791034"/>
                </a:cubicBezTo>
                <a:lnTo>
                  <a:pt x="0" y="13781646"/>
                </a:lnTo>
                <a:lnTo>
                  <a:pt x="3949688" y="23077"/>
                </a:lnTo>
                <a:close/>
              </a:path>
            </a:pathLst>
          </a:custGeom>
          <a:noFill/>
        </p:spPr>
      </p:pic>
      <p:sp>
        <p:nvSpPr>
          <p:cNvPr id="13" name="Title 3">
            <a:extLst>
              <a:ext uri="{FF2B5EF4-FFF2-40B4-BE49-F238E27FC236}">
                <a16:creationId xmlns:a16="http://schemas.microsoft.com/office/drawing/2014/main" id="{534FFDAA-2D49-BD94-732A-BD094C52EC45}"/>
              </a:ext>
            </a:extLst>
          </p:cNvPr>
          <p:cNvSpPr>
            <a:spLocks noGrp="1"/>
          </p:cNvSpPr>
          <p:nvPr>
            <p:ph type="ctrTitle"/>
          </p:nvPr>
        </p:nvSpPr>
        <p:spPr>
          <a:xfrm>
            <a:off x="1594052" y="990490"/>
            <a:ext cx="3460278" cy="5657215"/>
          </a:xfrm>
        </p:spPr>
        <p:txBody>
          <a:bodyPr anchor="t">
            <a:normAutofit/>
          </a:bodyPr>
          <a:lstStyle/>
          <a:p>
            <a:r>
              <a:rPr lang="en-US" dirty="0"/>
              <a:t>h</a:t>
            </a:r>
            <a:r>
              <a:rPr lang="en-US" i="1" dirty="0"/>
              <a:t>at’s </a:t>
            </a:r>
            <a:r>
              <a:rPr lang="en-US" dirty="0"/>
              <a:t>the impact of Generative AI?</a:t>
            </a:r>
            <a:endParaRPr lang="en-US" i="1" dirty="0"/>
          </a:p>
        </p:txBody>
      </p:sp>
    </p:spTree>
    <p:extLst>
      <p:ext uri="{BB962C8B-B14F-4D97-AF65-F5344CB8AC3E}">
        <p14:creationId xmlns:p14="http://schemas.microsoft.com/office/powerpoint/2010/main" val="3352088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F2F0D855-8AAE-F715-7C4E-80CF23BBFF31}"/>
              </a:ext>
            </a:extLst>
          </p:cNvPr>
          <p:cNvSpPr>
            <a:spLocks noGrp="1"/>
          </p:cNvSpPr>
          <p:nvPr>
            <p:ph idx="1"/>
          </p:nvPr>
        </p:nvSpPr>
        <p:spPr>
          <a:xfrm>
            <a:off x="3957509" y="1605242"/>
            <a:ext cx="7562850" cy="4208204"/>
          </a:xfrm>
        </p:spPr>
        <p:txBody>
          <a:bodyPr>
            <a:noAutofit/>
          </a:bodyPr>
          <a:lstStyle/>
          <a:p>
            <a:pPr>
              <a:lnSpc>
                <a:spcPct val="150000"/>
              </a:lnSpc>
            </a:pPr>
            <a:r>
              <a:rPr lang="en-US" sz="2800"/>
              <a:t>Generative </a:t>
            </a:r>
            <a:r>
              <a:rPr lang="en-US" sz="2800" b="1"/>
              <a:t>AI tools </a:t>
            </a:r>
            <a:r>
              <a:rPr lang="en-US" sz="2800"/>
              <a:t>are </a:t>
            </a:r>
            <a:r>
              <a:rPr lang="en-US" sz="2800" u="sng"/>
              <a:t>improving the productivity of knowledge workers</a:t>
            </a:r>
            <a:endParaRPr lang="en-US" sz="2800"/>
          </a:p>
          <a:p>
            <a:pPr>
              <a:lnSpc>
                <a:spcPct val="150000"/>
              </a:lnSpc>
            </a:pPr>
            <a:r>
              <a:rPr lang="en-US" sz="2800" b="1"/>
              <a:t>AI LLM training cost </a:t>
            </a:r>
            <a:r>
              <a:rPr lang="en-US" sz="2800" u="sng"/>
              <a:t>decline </a:t>
            </a:r>
            <a:r>
              <a:rPr lang="en-US" sz="2800"/>
              <a:t>continued at an annual rate of 70%</a:t>
            </a:r>
          </a:p>
          <a:p>
            <a:pPr>
              <a:lnSpc>
                <a:spcPct val="150000"/>
              </a:lnSpc>
            </a:pPr>
            <a:r>
              <a:rPr lang="en-US" sz="2800"/>
              <a:t>AI is expected to increase the </a:t>
            </a:r>
            <a:r>
              <a:rPr lang="en-US" sz="2800" b="1"/>
              <a:t>productivity </a:t>
            </a:r>
            <a:r>
              <a:rPr lang="en-US" sz="2800"/>
              <a:t>of knowledge workers </a:t>
            </a:r>
            <a:r>
              <a:rPr lang="en-US" sz="2800" u="sng"/>
              <a:t>more than 4-fold </a:t>
            </a:r>
            <a:r>
              <a:rPr lang="en-US" sz="2800"/>
              <a:t>by </a:t>
            </a:r>
            <a:r>
              <a:rPr lang="en-US" sz="2800" b="1"/>
              <a:t>2030</a:t>
            </a:r>
            <a:endParaRPr lang="nl-NL" sz="2800"/>
          </a:p>
        </p:txBody>
      </p:sp>
      <p:sp>
        <p:nvSpPr>
          <p:cNvPr id="7" name="Tijdelijke aanduiding voor tekst 6">
            <a:extLst>
              <a:ext uri="{FF2B5EF4-FFF2-40B4-BE49-F238E27FC236}">
                <a16:creationId xmlns:a16="http://schemas.microsoft.com/office/drawing/2014/main" id="{76F1C3E7-C345-0CCD-158D-17F20C760037}"/>
              </a:ext>
            </a:extLst>
          </p:cNvPr>
          <p:cNvSpPr>
            <a:spLocks noGrp="1"/>
          </p:cNvSpPr>
          <p:nvPr>
            <p:ph type="body" sz="quarter" idx="14"/>
          </p:nvPr>
        </p:nvSpPr>
        <p:spPr>
          <a:xfrm>
            <a:off x="593994" y="255211"/>
            <a:ext cx="10518669" cy="473402"/>
          </a:xfrm>
        </p:spPr>
        <p:txBody>
          <a:bodyPr>
            <a:normAutofit/>
          </a:bodyPr>
          <a:lstStyle/>
          <a:p>
            <a:pPr marL="0" indent="0">
              <a:buNone/>
            </a:pPr>
            <a:r>
              <a:rPr lang="nl-NL" b="1" u="sng"/>
              <a:t>Generative AI</a:t>
            </a:r>
          </a:p>
        </p:txBody>
      </p:sp>
      <p:sp>
        <p:nvSpPr>
          <p:cNvPr id="5" name="Titel 4">
            <a:extLst>
              <a:ext uri="{FF2B5EF4-FFF2-40B4-BE49-F238E27FC236}">
                <a16:creationId xmlns:a16="http://schemas.microsoft.com/office/drawing/2014/main" id="{FF4B1DF9-5B1B-9563-4632-44626629659B}"/>
              </a:ext>
            </a:extLst>
          </p:cNvPr>
          <p:cNvSpPr>
            <a:spLocks noGrp="1"/>
          </p:cNvSpPr>
          <p:nvPr>
            <p:ph type="title"/>
          </p:nvPr>
        </p:nvSpPr>
        <p:spPr>
          <a:xfrm>
            <a:off x="534551" y="802330"/>
            <a:ext cx="10529454" cy="627392"/>
          </a:xfrm>
        </p:spPr>
        <p:txBody>
          <a:bodyPr/>
          <a:lstStyle/>
          <a:p>
            <a:r>
              <a:rPr lang="nl-NL"/>
              <a:t>Impact on </a:t>
            </a:r>
            <a:r>
              <a:rPr lang="nl-NL" err="1"/>
              <a:t>knowledge</a:t>
            </a:r>
            <a:r>
              <a:rPr lang="nl-NL"/>
              <a:t> </a:t>
            </a:r>
            <a:r>
              <a:rPr lang="nl-NL" err="1"/>
              <a:t>workers</a:t>
            </a:r>
            <a:endParaRPr lang="nl-NL"/>
          </a:p>
        </p:txBody>
      </p:sp>
      <p:sp>
        <p:nvSpPr>
          <p:cNvPr id="9" name="Tekstvak 8">
            <a:extLst>
              <a:ext uri="{FF2B5EF4-FFF2-40B4-BE49-F238E27FC236}">
                <a16:creationId xmlns:a16="http://schemas.microsoft.com/office/drawing/2014/main" id="{9329EF27-416E-BC38-35C3-9C98594C8636}"/>
              </a:ext>
            </a:extLst>
          </p:cNvPr>
          <p:cNvSpPr txBox="1"/>
          <p:nvPr/>
        </p:nvSpPr>
        <p:spPr>
          <a:xfrm>
            <a:off x="4221504" y="6055073"/>
            <a:ext cx="6096000" cy="230832"/>
          </a:xfrm>
          <a:prstGeom prst="rect">
            <a:avLst/>
          </a:prstGeom>
          <a:noFill/>
        </p:spPr>
        <p:txBody>
          <a:bodyPr wrap="square">
            <a:spAutoFit/>
          </a:bodyPr>
          <a:lstStyle/>
          <a:p>
            <a:pPr defTabSz="228554"/>
            <a:r>
              <a:rPr lang="nl-NL" sz="900">
                <a:solidFill>
                  <a:srgbClr val="000000"/>
                </a:solidFill>
                <a:latin typeface="Calibri" panose="020F0502020204030204"/>
              </a:rPr>
              <a:t>Source: ARK Investment Management LLC and BCG/Harvard, 2023</a:t>
            </a:r>
          </a:p>
        </p:txBody>
      </p:sp>
      <p:sp>
        <p:nvSpPr>
          <p:cNvPr id="4" name="Tekstvak 3">
            <a:extLst>
              <a:ext uri="{FF2B5EF4-FFF2-40B4-BE49-F238E27FC236}">
                <a16:creationId xmlns:a16="http://schemas.microsoft.com/office/drawing/2014/main" id="{C6CC597F-6C18-2007-020F-25C91CFCE3FB}"/>
              </a:ext>
            </a:extLst>
          </p:cNvPr>
          <p:cNvSpPr txBox="1"/>
          <p:nvPr/>
        </p:nvSpPr>
        <p:spPr>
          <a:xfrm>
            <a:off x="483223" y="5353840"/>
            <a:ext cx="3301436" cy="507831"/>
          </a:xfrm>
          <a:prstGeom prst="rect">
            <a:avLst/>
          </a:prstGeom>
          <a:noFill/>
        </p:spPr>
        <p:txBody>
          <a:bodyPr wrap="square">
            <a:spAutoFit/>
          </a:bodyPr>
          <a:lstStyle/>
          <a:p>
            <a:pPr algn="ctr" defTabSz="228554"/>
            <a:r>
              <a:rPr lang="en-US" sz="900">
                <a:solidFill>
                  <a:srgbClr val="000000"/>
                </a:solidFill>
                <a:latin typeface="Calibri" panose="020F0502020204030204"/>
              </a:rPr>
              <a:t>Made with DALL-E: “Can you generate a picture of the productivity improvement for knowledge workers using generative AI? Make it funny and come with square picture showing faces of people”</a:t>
            </a:r>
            <a:endParaRPr lang="nl-NL" sz="900">
              <a:solidFill>
                <a:srgbClr val="000000"/>
              </a:solidFill>
              <a:latin typeface="Calibri" panose="020F0502020204030204"/>
            </a:endParaRPr>
          </a:p>
        </p:txBody>
      </p:sp>
      <p:pic>
        <p:nvPicPr>
          <p:cNvPr id="3074" name="Picture 2" descr="Can you generate a picture of the productivity improvement for knowledge workers using generative AI? Make it funny and come with square picture">
            <a:extLst>
              <a:ext uri="{FF2B5EF4-FFF2-40B4-BE49-F238E27FC236}">
                <a16:creationId xmlns:a16="http://schemas.microsoft.com/office/drawing/2014/main" id="{124A00EC-1F73-47D5-3BED-813CEA30ED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306" y="2106703"/>
            <a:ext cx="3205283" cy="3205283"/>
          </a:xfrm>
          <a:prstGeom prst="rect">
            <a:avLst/>
          </a:prstGeom>
          <a:noFill/>
          <a:extLst>
            <a:ext uri="{909E8E84-426E-40DD-AFC4-6F175D3DCCD1}">
              <a14:hiddenFill xmlns:a14="http://schemas.microsoft.com/office/drawing/2010/main">
                <a:solidFill>
                  <a:srgbClr val="FFFFFF"/>
                </a:solidFill>
              </a14:hiddenFill>
            </a:ext>
          </a:extLst>
        </p:spPr>
      </p:pic>
      <p:pic>
        <p:nvPicPr>
          <p:cNvPr id="3" name="Afbeelding 2" descr="Afbeelding met tekst, schermopname, diagram, ontwerp&#10;&#10;Automatisch gegenereerde beschrijving">
            <a:extLst>
              <a:ext uri="{FF2B5EF4-FFF2-40B4-BE49-F238E27FC236}">
                <a16:creationId xmlns:a16="http://schemas.microsoft.com/office/drawing/2014/main" id="{81BE6F22-FAAD-757D-622B-944270A7D1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341" y="1458611"/>
            <a:ext cx="3223213" cy="4656959"/>
          </a:xfrm>
          <a:prstGeom prst="rect">
            <a:avLst/>
          </a:prstGeom>
        </p:spPr>
      </p:pic>
    </p:spTree>
    <p:extLst>
      <p:ext uri="{BB962C8B-B14F-4D97-AF65-F5344CB8AC3E}">
        <p14:creationId xmlns:p14="http://schemas.microsoft.com/office/powerpoint/2010/main" val="62056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ep 2">
            <a:extLst>
              <a:ext uri="{FF2B5EF4-FFF2-40B4-BE49-F238E27FC236}">
                <a16:creationId xmlns:a16="http://schemas.microsoft.com/office/drawing/2014/main" id="{3C038A54-0B8E-7ACF-8BBD-156E8C691E40}"/>
              </a:ext>
            </a:extLst>
          </p:cNvPr>
          <p:cNvGrpSpPr/>
          <p:nvPr/>
        </p:nvGrpSpPr>
        <p:grpSpPr>
          <a:xfrm>
            <a:off x="1447800" y="409575"/>
            <a:ext cx="9198769" cy="5828752"/>
            <a:chOff x="1447800" y="409575"/>
            <a:chExt cx="9198769" cy="5828752"/>
          </a:xfrm>
        </p:grpSpPr>
        <p:pic>
          <p:nvPicPr>
            <p:cNvPr id="1026" name="Picture 2" descr="Image">
              <a:extLst>
                <a:ext uri="{FF2B5EF4-FFF2-40B4-BE49-F238E27FC236}">
                  <a16:creationId xmlns:a16="http://schemas.microsoft.com/office/drawing/2014/main" id="{EC49CA86-9A73-724C-A982-DBFDBF63C3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49266" y="619672"/>
              <a:ext cx="8026650" cy="5618655"/>
            </a:xfrm>
            <a:prstGeom prst="rect">
              <a:avLst/>
            </a:prstGeom>
            <a:solidFill>
              <a:srgbClr val="FFFFFF"/>
            </a:solidFill>
          </p:spPr>
        </p:pic>
        <p:sp>
          <p:nvSpPr>
            <p:cNvPr id="2" name="Rechthoek 1">
              <a:extLst>
                <a:ext uri="{FF2B5EF4-FFF2-40B4-BE49-F238E27FC236}">
                  <a16:creationId xmlns:a16="http://schemas.microsoft.com/office/drawing/2014/main" id="{0AFADE89-BCF1-F6DC-EDA5-377541AB0059}"/>
                </a:ext>
              </a:extLst>
            </p:cNvPr>
            <p:cNvSpPr/>
            <p:nvPr/>
          </p:nvSpPr>
          <p:spPr>
            <a:xfrm>
              <a:off x="1447800" y="409575"/>
              <a:ext cx="9198769" cy="2571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ln>
                  <a:solidFill>
                    <a:schemeClr val="bg1"/>
                  </a:solidFill>
                </a:ln>
                <a:solidFill>
                  <a:schemeClr val="bg1"/>
                </a:solidFill>
              </a:endParaRPr>
            </a:p>
          </p:txBody>
        </p:sp>
      </p:grpSp>
    </p:spTree>
    <p:extLst>
      <p:ext uri="{BB962C8B-B14F-4D97-AF65-F5344CB8AC3E}">
        <p14:creationId xmlns:p14="http://schemas.microsoft.com/office/powerpoint/2010/main" val="2443166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ep 2">
            <a:extLst>
              <a:ext uri="{FF2B5EF4-FFF2-40B4-BE49-F238E27FC236}">
                <a16:creationId xmlns:a16="http://schemas.microsoft.com/office/drawing/2014/main" id="{FC4B73D8-09D4-E314-5388-8FF2C1F75AD2}"/>
              </a:ext>
            </a:extLst>
          </p:cNvPr>
          <p:cNvGrpSpPr/>
          <p:nvPr/>
        </p:nvGrpSpPr>
        <p:grpSpPr>
          <a:xfrm>
            <a:off x="1447800" y="409575"/>
            <a:ext cx="9198769" cy="5911127"/>
            <a:chOff x="1447800" y="409575"/>
            <a:chExt cx="9198769" cy="5911127"/>
          </a:xfrm>
        </p:grpSpPr>
        <p:pic>
          <p:nvPicPr>
            <p:cNvPr id="2050" name="Picture 2" descr="Image">
              <a:extLst>
                <a:ext uri="{FF2B5EF4-FFF2-40B4-BE49-F238E27FC236}">
                  <a16:creationId xmlns:a16="http://schemas.microsoft.com/office/drawing/2014/main" id="{9CC8EB3F-1CCE-A55F-00A8-A30EF3E341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5443"/>
            <a:stretch/>
          </p:blipFill>
          <p:spPr bwMode="auto">
            <a:xfrm>
              <a:off x="1551781" y="537297"/>
              <a:ext cx="9094788" cy="5783405"/>
            </a:xfrm>
            <a:prstGeom prst="rect">
              <a:avLst/>
            </a:prstGeom>
            <a:solidFill>
              <a:srgbClr val="FFFFFF"/>
            </a:solidFill>
          </p:spPr>
        </p:pic>
        <p:sp>
          <p:nvSpPr>
            <p:cNvPr id="2" name="Rechthoek 1">
              <a:extLst>
                <a:ext uri="{FF2B5EF4-FFF2-40B4-BE49-F238E27FC236}">
                  <a16:creationId xmlns:a16="http://schemas.microsoft.com/office/drawing/2014/main" id="{45784286-4965-1F56-8BF3-7DEC8B1E2713}"/>
                </a:ext>
              </a:extLst>
            </p:cNvPr>
            <p:cNvSpPr/>
            <p:nvPr/>
          </p:nvSpPr>
          <p:spPr>
            <a:xfrm>
              <a:off x="1447800" y="409575"/>
              <a:ext cx="9198769" cy="2571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ln>
                  <a:solidFill>
                    <a:schemeClr val="bg1"/>
                  </a:solidFill>
                </a:ln>
                <a:solidFill>
                  <a:schemeClr val="bg1"/>
                </a:solidFill>
              </a:endParaRPr>
            </a:p>
          </p:txBody>
        </p:sp>
      </p:grpSp>
    </p:spTree>
    <p:extLst>
      <p:ext uri="{BB962C8B-B14F-4D97-AF65-F5344CB8AC3E}">
        <p14:creationId xmlns:p14="http://schemas.microsoft.com/office/powerpoint/2010/main" val="4181715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C0D66CDF-FC15-FC48-BB01-E17039A12014}"/>
              </a:ext>
            </a:extLst>
          </p:cNvPr>
          <p:cNvSpPr>
            <a:spLocks noGrp="1"/>
          </p:cNvSpPr>
          <p:nvPr>
            <p:ph idx="1"/>
          </p:nvPr>
        </p:nvSpPr>
        <p:spPr/>
        <p:txBody>
          <a:bodyPr>
            <a:noAutofit/>
          </a:bodyPr>
          <a:lstStyle/>
          <a:p>
            <a:pPr>
              <a:lnSpc>
                <a:spcPct val="170000"/>
              </a:lnSpc>
            </a:pPr>
            <a:r>
              <a:rPr lang="nl-NL" sz="1800" err="1"/>
              <a:t>Since</a:t>
            </a:r>
            <a:r>
              <a:rPr lang="nl-NL" sz="1800"/>
              <a:t> 2021 : AI </a:t>
            </a:r>
            <a:r>
              <a:rPr lang="nl-NL" sz="1800" err="1"/>
              <a:t>chatbot</a:t>
            </a:r>
            <a:r>
              <a:rPr lang="nl-NL" sz="1800"/>
              <a:t> ‘Billie’ </a:t>
            </a:r>
            <a:r>
              <a:rPr lang="nl-NL" sz="1800" err="1"/>
              <a:t>picked</a:t>
            </a:r>
            <a:r>
              <a:rPr lang="nl-NL" sz="1800"/>
              <a:t> up 47% of the IKEA-chats</a:t>
            </a:r>
          </a:p>
          <a:p>
            <a:pPr>
              <a:lnSpc>
                <a:spcPct val="170000"/>
              </a:lnSpc>
            </a:pPr>
            <a:r>
              <a:rPr lang="en-US" sz="1800"/>
              <a:t>Then IKEA successfully trained 8,500 call center workers to serve as interior design advisers:</a:t>
            </a:r>
          </a:p>
          <a:p>
            <a:pPr lvl="1">
              <a:lnSpc>
                <a:spcPct val="100000"/>
              </a:lnSpc>
            </a:pPr>
            <a:r>
              <a:rPr lang="en-US" sz="1800"/>
              <a:t>Providing a 45-minute to 60-minute interior design advice video call along with a recommended product list for a fee of </a:t>
            </a:r>
            <a:r>
              <a:rPr lang="en-US" sz="1800">
                <a:latin typeface="Verdana" panose="020B0604030504040204" pitchFamily="34" charset="0"/>
                <a:ea typeface="Verdana" panose="020B0604030504040204" pitchFamily="34" charset="0"/>
              </a:rPr>
              <a:t>€ </a:t>
            </a:r>
            <a:r>
              <a:rPr lang="en-US" sz="1800"/>
              <a:t>30</a:t>
            </a:r>
          </a:p>
          <a:p>
            <a:pPr lvl="1">
              <a:lnSpc>
                <a:spcPct val="100000"/>
              </a:lnSpc>
            </a:pPr>
            <a:r>
              <a:rPr lang="en-US" sz="1800"/>
              <a:t>Additionally, they can choose three workspace design consultations, a floorplan and 3D visuals for </a:t>
            </a:r>
            <a:r>
              <a:rPr lang="en-US" sz="1800">
                <a:latin typeface="Verdana" panose="020B0604030504040204" pitchFamily="34" charset="0"/>
                <a:ea typeface="Verdana" panose="020B0604030504040204" pitchFamily="34" charset="0"/>
              </a:rPr>
              <a:t>€</a:t>
            </a:r>
            <a:r>
              <a:rPr lang="en-US" sz="1800"/>
              <a:t> 125</a:t>
            </a:r>
          </a:p>
          <a:p>
            <a:pPr>
              <a:lnSpc>
                <a:spcPct val="170000"/>
              </a:lnSpc>
            </a:pPr>
            <a:r>
              <a:rPr lang="en-US" sz="1800"/>
              <a:t>2022 : launch of IKEA Kreative experiential tool, which offers customers a free method to digitally design appealing and functional living spaces</a:t>
            </a:r>
          </a:p>
          <a:p>
            <a:pPr>
              <a:lnSpc>
                <a:spcPct val="170000"/>
              </a:lnSpc>
            </a:pPr>
            <a:r>
              <a:rPr lang="en-US" sz="1800"/>
              <a:t>The remote interior design channel, conducted via phone or video, amounted to 1.3 billion euros (about $1.4 billion), contributing 3.3% to the total revenue</a:t>
            </a:r>
          </a:p>
          <a:p>
            <a:pPr>
              <a:lnSpc>
                <a:spcPct val="170000"/>
              </a:lnSpc>
            </a:pPr>
            <a:endParaRPr lang="nl-NL" sz="1800"/>
          </a:p>
        </p:txBody>
      </p:sp>
      <p:sp>
        <p:nvSpPr>
          <p:cNvPr id="4" name="Titel 3">
            <a:extLst>
              <a:ext uri="{FF2B5EF4-FFF2-40B4-BE49-F238E27FC236}">
                <a16:creationId xmlns:a16="http://schemas.microsoft.com/office/drawing/2014/main" id="{8AFBA6BF-4548-F2FD-63D5-735AC08EF798}"/>
              </a:ext>
            </a:extLst>
          </p:cNvPr>
          <p:cNvSpPr>
            <a:spLocks noGrp="1"/>
          </p:cNvSpPr>
          <p:nvPr>
            <p:ph type="title"/>
          </p:nvPr>
        </p:nvSpPr>
        <p:spPr>
          <a:xfrm>
            <a:off x="593994" y="299476"/>
            <a:ext cx="9325861" cy="627392"/>
          </a:xfrm>
        </p:spPr>
        <p:txBody>
          <a:bodyPr>
            <a:noAutofit/>
          </a:bodyPr>
          <a:lstStyle/>
          <a:p>
            <a:r>
              <a:rPr lang="en-US" sz="2600"/>
              <a:t>A.I. to Transform Call Center Employees Into Interior Design Advisors</a:t>
            </a:r>
            <a:endParaRPr lang="nl-NL" sz="2600"/>
          </a:p>
        </p:txBody>
      </p:sp>
      <p:pic>
        <p:nvPicPr>
          <p:cNvPr id="5" name="Afbeelding 4">
            <a:extLst>
              <a:ext uri="{FF2B5EF4-FFF2-40B4-BE49-F238E27FC236}">
                <a16:creationId xmlns:a16="http://schemas.microsoft.com/office/drawing/2014/main" id="{0CDE1C63-C54E-BEAB-499B-D4FE86E6B951}"/>
              </a:ext>
            </a:extLst>
          </p:cNvPr>
          <p:cNvPicPr>
            <a:picLocks noChangeAspect="1"/>
          </p:cNvPicPr>
          <p:nvPr/>
        </p:nvPicPr>
        <p:blipFill>
          <a:blip r:embed="rId2"/>
          <a:stretch>
            <a:fillRect/>
          </a:stretch>
        </p:blipFill>
        <p:spPr>
          <a:xfrm>
            <a:off x="10411588" y="201190"/>
            <a:ext cx="1571415" cy="1047610"/>
          </a:xfrm>
          <a:prstGeom prst="rect">
            <a:avLst/>
          </a:prstGeom>
        </p:spPr>
      </p:pic>
      <p:sp>
        <p:nvSpPr>
          <p:cNvPr id="3" name="Tekstvak 2">
            <a:extLst>
              <a:ext uri="{FF2B5EF4-FFF2-40B4-BE49-F238E27FC236}">
                <a16:creationId xmlns:a16="http://schemas.microsoft.com/office/drawing/2014/main" id="{E77C26D4-3161-45B1-D2BE-EE24227B2DFB}"/>
              </a:ext>
            </a:extLst>
          </p:cNvPr>
          <p:cNvSpPr txBox="1"/>
          <p:nvPr/>
        </p:nvSpPr>
        <p:spPr>
          <a:xfrm>
            <a:off x="1379691" y="6393538"/>
            <a:ext cx="6096000" cy="230832"/>
          </a:xfrm>
          <a:prstGeom prst="rect">
            <a:avLst/>
          </a:prstGeom>
          <a:noFill/>
        </p:spPr>
        <p:txBody>
          <a:bodyPr wrap="square">
            <a:spAutoFit/>
          </a:bodyPr>
          <a:lstStyle/>
          <a:p>
            <a:pPr defTabSz="228554"/>
            <a:r>
              <a:rPr lang="nl-NL" sz="900">
                <a:solidFill>
                  <a:srgbClr val="000000"/>
                </a:solidFill>
                <a:latin typeface="Calibri" panose="020F0502020204030204"/>
              </a:rPr>
              <a:t>Source: Reuters, </a:t>
            </a:r>
            <a:r>
              <a:rPr lang="nl-NL" sz="900" err="1">
                <a:solidFill>
                  <a:srgbClr val="000000"/>
                </a:solidFill>
                <a:latin typeface="Calibri" panose="020F0502020204030204"/>
              </a:rPr>
              <a:t>June</a:t>
            </a:r>
            <a:r>
              <a:rPr lang="nl-NL" sz="900">
                <a:solidFill>
                  <a:srgbClr val="000000"/>
                </a:solidFill>
                <a:latin typeface="Calibri" panose="020F0502020204030204"/>
              </a:rPr>
              <a:t> 14th 2023</a:t>
            </a:r>
          </a:p>
        </p:txBody>
      </p:sp>
    </p:spTree>
    <p:extLst>
      <p:ext uri="{BB962C8B-B14F-4D97-AF65-F5344CB8AC3E}">
        <p14:creationId xmlns:p14="http://schemas.microsoft.com/office/powerpoint/2010/main" val="390786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inhoud 6">
            <a:extLst>
              <a:ext uri="{FF2B5EF4-FFF2-40B4-BE49-F238E27FC236}">
                <a16:creationId xmlns:a16="http://schemas.microsoft.com/office/drawing/2014/main" id="{12EB1206-1903-B25E-7CAD-1AD8D4B99CA6}"/>
              </a:ext>
            </a:extLst>
          </p:cNvPr>
          <p:cNvPicPr>
            <a:picLocks noGrp="1" noChangeAspect="1"/>
          </p:cNvPicPr>
          <p:nvPr>
            <p:ph idx="1"/>
          </p:nvPr>
        </p:nvPicPr>
        <p:blipFill>
          <a:blip r:embed="rId2"/>
          <a:stretch>
            <a:fillRect/>
          </a:stretch>
        </p:blipFill>
        <p:spPr>
          <a:xfrm>
            <a:off x="2257892" y="1924050"/>
            <a:ext cx="7223779" cy="4208463"/>
          </a:xfrm>
        </p:spPr>
      </p:pic>
      <p:sp>
        <p:nvSpPr>
          <p:cNvPr id="2" name="Tijdelijke aanduiding voor tekst 2">
            <a:extLst>
              <a:ext uri="{FF2B5EF4-FFF2-40B4-BE49-F238E27FC236}">
                <a16:creationId xmlns:a16="http://schemas.microsoft.com/office/drawing/2014/main" id="{03699953-8B2B-75C9-60D4-EF3F9555A314}"/>
              </a:ext>
            </a:extLst>
          </p:cNvPr>
          <p:cNvSpPr>
            <a:spLocks noGrp="1"/>
          </p:cNvSpPr>
          <p:nvPr>
            <p:ph type="body" sz="quarter" idx="14"/>
          </p:nvPr>
        </p:nvSpPr>
        <p:spPr>
          <a:xfrm>
            <a:off x="512417" y="392488"/>
            <a:ext cx="10518669" cy="473402"/>
          </a:xfrm>
        </p:spPr>
        <p:txBody>
          <a:bodyPr>
            <a:normAutofit/>
          </a:bodyPr>
          <a:lstStyle/>
          <a:p>
            <a:pPr marL="0" indent="0">
              <a:buNone/>
            </a:pPr>
            <a:r>
              <a:rPr lang="nl-NL" dirty="0" err="1"/>
              <a:t>F</a:t>
            </a:r>
            <a:r>
              <a:rPr lang="nl-NL" u="sng" dirty="0" err="1"/>
              <a:t>ully</a:t>
            </a:r>
            <a:r>
              <a:rPr lang="nl-NL" u="sng" dirty="0"/>
              <a:t> </a:t>
            </a:r>
            <a:r>
              <a:rPr lang="nl-NL" u="sng" dirty="0" err="1"/>
              <a:t>integrated</a:t>
            </a:r>
            <a:r>
              <a:rPr lang="nl-NL" u="sng" dirty="0"/>
              <a:t> in Microsoft Office, Apps, </a:t>
            </a:r>
            <a:r>
              <a:rPr lang="nl-NL" u="sng" dirty="0" err="1"/>
              <a:t>Edge</a:t>
            </a:r>
            <a:r>
              <a:rPr lang="nl-NL" u="sng" dirty="0"/>
              <a:t> &amp; Bing</a:t>
            </a:r>
          </a:p>
        </p:txBody>
      </p:sp>
      <p:sp>
        <p:nvSpPr>
          <p:cNvPr id="3" name="Titel 2">
            <a:extLst>
              <a:ext uri="{FF2B5EF4-FFF2-40B4-BE49-F238E27FC236}">
                <a16:creationId xmlns:a16="http://schemas.microsoft.com/office/drawing/2014/main" id="{DED86CBD-3CC7-A091-4C94-FAC0C24F8F50}"/>
              </a:ext>
            </a:extLst>
          </p:cNvPr>
          <p:cNvSpPr>
            <a:spLocks noGrp="1"/>
          </p:cNvSpPr>
          <p:nvPr>
            <p:ph type="title"/>
          </p:nvPr>
        </p:nvSpPr>
        <p:spPr>
          <a:xfrm>
            <a:off x="501632" y="915396"/>
            <a:ext cx="10529454" cy="627392"/>
          </a:xfrm>
        </p:spPr>
        <p:txBody>
          <a:bodyPr/>
          <a:lstStyle/>
          <a:p>
            <a:r>
              <a:rPr lang="nl-NL" err="1"/>
              <a:t>Copilot</a:t>
            </a:r>
            <a:endParaRPr lang="nl-NL"/>
          </a:p>
        </p:txBody>
      </p:sp>
    </p:spTree>
    <p:extLst>
      <p:ext uri="{BB962C8B-B14F-4D97-AF65-F5344CB8AC3E}">
        <p14:creationId xmlns:p14="http://schemas.microsoft.com/office/powerpoint/2010/main" val="1641795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0612F58-3C0C-49A3-E4A1-F01360A480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76" r="1" b="15910"/>
          <a:stretch/>
        </p:blipFill>
        <p:spPr bwMode="auto">
          <a:xfrm>
            <a:off x="3175" y="-1"/>
            <a:ext cx="12192000" cy="4885065"/>
          </a:xfrm>
          <a:prstGeom prst="rect">
            <a:avLst/>
          </a:prstGeom>
          <a:solidFill>
            <a:srgbClr val="FFFFFF"/>
          </a:solidFill>
        </p:spPr>
      </p:pic>
      <p:sp>
        <p:nvSpPr>
          <p:cNvPr id="2" name="Tekstvak 1">
            <a:extLst>
              <a:ext uri="{FF2B5EF4-FFF2-40B4-BE49-F238E27FC236}">
                <a16:creationId xmlns:a16="http://schemas.microsoft.com/office/drawing/2014/main" id="{021B97BA-5F12-A608-1BC3-BF9A268E8C0E}"/>
              </a:ext>
            </a:extLst>
          </p:cNvPr>
          <p:cNvSpPr txBox="1"/>
          <p:nvPr/>
        </p:nvSpPr>
        <p:spPr>
          <a:xfrm>
            <a:off x="2217457" y="4174612"/>
            <a:ext cx="9036423" cy="2308324"/>
          </a:xfrm>
          <a:prstGeom prst="rect">
            <a:avLst/>
          </a:prstGeom>
          <a:solidFill>
            <a:schemeClr val="bg1"/>
          </a:solidFill>
          <a:ln>
            <a:solidFill>
              <a:srgbClr val="00B0F0"/>
            </a:solidFill>
          </a:ln>
        </p:spPr>
        <p:txBody>
          <a:bodyPr wrap="square" rtlCol="0">
            <a:spAutoFit/>
          </a:bodyPr>
          <a:lstStyle/>
          <a:p>
            <a:pPr defTabSz="228554"/>
            <a:r>
              <a:rPr lang="en-US" sz="2400">
                <a:solidFill>
                  <a:srgbClr val="FFFFFF">
                    <a:lumMod val="50000"/>
                  </a:srgbClr>
                </a:solidFill>
                <a:latin typeface="Calibri" panose="020F0502020204030204"/>
              </a:rPr>
              <a:t>Isaac Asimov created in 1956 these </a:t>
            </a:r>
            <a:r>
              <a:rPr lang="en-US" sz="2400" b="1">
                <a:solidFill>
                  <a:srgbClr val="FFFFFF">
                    <a:lumMod val="50000"/>
                  </a:srgbClr>
                </a:solidFill>
                <a:latin typeface="Calibri" panose="020F0502020204030204"/>
              </a:rPr>
              <a:t>three laws for robotics </a:t>
            </a:r>
            <a:r>
              <a:rPr lang="en-US" sz="2400">
                <a:solidFill>
                  <a:srgbClr val="FFFFFF">
                    <a:lumMod val="50000"/>
                  </a:srgbClr>
                </a:solidFill>
                <a:latin typeface="Calibri" panose="020F0502020204030204"/>
              </a:rPr>
              <a:t>in I, Robot:</a:t>
            </a:r>
          </a:p>
          <a:p>
            <a:pPr marL="457200" indent="-457200" defTabSz="228554">
              <a:buFontTx/>
              <a:buAutoNum type="arabicPeriod"/>
            </a:pPr>
            <a:r>
              <a:rPr lang="en-US" sz="2000">
                <a:solidFill>
                  <a:srgbClr val="000000"/>
                </a:solidFill>
                <a:latin typeface="Calibri" panose="020F0502020204030204"/>
              </a:rPr>
              <a:t>A robot may not injure a human being or, through inaction, allow a human being to come to harm. </a:t>
            </a:r>
          </a:p>
          <a:p>
            <a:pPr marL="457200" indent="-457200" defTabSz="228554">
              <a:buFontTx/>
              <a:buAutoNum type="arabicPeriod"/>
            </a:pPr>
            <a:r>
              <a:rPr lang="en-US" sz="2000">
                <a:solidFill>
                  <a:srgbClr val="000000"/>
                </a:solidFill>
                <a:latin typeface="Calibri" panose="020F0502020204030204"/>
              </a:rPr>
              <a:t>A robot must obey orders given it by human beings except where such orders would conflict with the First Law. </a:t>
            </a:r>
          </a:p>
          <a:p>
            <a:pPr marL="457200" indent="-457200" defTabSz="228554">
              <a:buFontTx/>
              <a:buAutoNum type="arabicPeriod"/>
            </a:pPr>
            <a:r>
              <a:rPr lang="en-US" sz="2000">
                <a:solidFill>
                  <a:srgbClr val="000000"/>
                </a:solidFill>
                <a:latin typeface="Calibri" panose="020F0502020204030204"/>
              </a:rPr>
              <a:t>A robot must protect its own existence as long as such protection does not conflict with the First or Second Law.</a:t>
            </a:r>
            <a:endParaRPr lang="nl-NL" sz="2000">
              <a:solidFill>
                <a:srgbClr val="000000"/>
              </a:solidFill>
              <a:latin typeface="Calibri" panose="020F0502020204030204"/>
            </a:endParaRPr>
          </a:p>
        </p:txBody>
      </p:sp>
    </p:spTree>
    <p:extLst>
      <p:ext uri="{BB962C8B-B14F-4D97-AF65-F5344CB8AC3E}">
        <p14:creationId xmlns:p14="http://schemas.microsoft.com/office/powerpoint/2010/main" val="3525708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smiling at the camera&#10;&#10;Description automatically generated">
            <a:extLst>
              <a:ext uri="{FF2B5EF4-FFF2-40B4-BE49-F238E27FC236}">
                <a16:creationId xmlns:a16="http://schemas.microsoft.com/office/drawing/2014/main" id="{E0C1CF03-0335-366B-244E-8228367070AD}"/>
              </a:ext>
            </a:extLst>
          </p:cNvPr>
          <p:cNvPicPr>
            <a:picLocks noGrp="1" noChangeAspect="1"/>
          </p:cNvPicPr>
          <p:nvPr>
            <p:ph idx="15"/>
          </p:nvPr>
        </p:nvPicPr>
        <p:blipFill>
          <a:blip r:embed="rId2"/>
          <a:stretch>
            <a:fillRect/>
          </a:stretch>
        </p:blipFill>
        <p:spPr>
          <a:xfrm>
            <a:off x="1504991" y="-99154"/>
            <a:ext cx="8802621" cy="7013932"/>
          </a:xfrm>
        </p:spPr>
      </p:pic>
    </p:spTree>
    <p:extLst>
      <p:ext uri="{BB962C8B-B14F-4D97-AF65-F5344CB8AC3E}">
        <p14:creationId xmlns:p14="http://schemas.microsoft.com/office/powerpoint/2010/main" val="3114964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verticale tekst 4">
            <a:extLst>
              <a:ext uri="{FF2B5EF4-FFF2-40B4-BE49-F238E27FC236}">
                <a16:creationId xmlns:a16="http://schemas.microsoft.com/office/drawing/2014/main" id="{C6D91725-654A-95AD-A370-6C6C30DA4C5C}"/>
              </a:ext>
            </a:extLst>
          </p:cNvPr>
          <p:cNvSpPr>
            <a:spLocks noGrp="1"/>
          </p:cNvSpPr>
          <p:nvPr>
            <p:ph idx="1"/>
          </p:nvPr>
        </p:nvSpPr>
        <p:spPr>
          <a:xfrm>
            <a:off x="617257" y="1837763"/>
            <a:ext cx="10963835" cy="4223524"/>
          </a:xfrm>
        </p:spPr>
        <p:txBody>
          <a:bodyPr>
            <a:noAutofit/>
          </a:bodyPr>
          <a:lstStyle/>
          <a:p>
            <a:r>
              <a:rPr lang="nl-NL" sz="1800" dirty="0"/>
              <a:t>For A.I. developers and users</a:t>
            </a:r>
          </a:p>
          <a:p>
            <a:r>
              <a:rPr lang="nl-NL" sz="1800" dirty="0"/>
              <a:t>Due 2026 , </a:t>
            </a:r>
            <a:r>
              <a:rPr lang="nl-NL" sz="1800" dirty="0" err="1"/>
              <a:t>early</a:t>
            </a:r>
            <a:r>
              <a:rPr lang="nl-NL" sz="1800" dirty="0"/>
              <a:t> 2024: </a:t>
            </a:r>
            <a:r>
              <a:rPr lang="nl-NL" sz="1800" dirty="0" err="1"/>
              <a:t>decision</a:t>
            </a:r>
            <a:r>
              <a:rPr lang="nl-NL" sz="1800" dirty="0"/>
              <a:t> making</a:t>
            </a:r>
          </a:p>
          <a:p>
            <a:r>
              <a:rPr lang="nl-NL" sz="1800" dirty="0" err="1"/>
              <a:t>Four</a:t>
            </a:r>
            <a:r>
              <a:rPr lang="nl-NL" sz="1800" dirty="0"/>
              <a:t> </a:t>
            </a:r>
            <a:r>
              <a:rPr lang="nl-NL" sz="1800" dirty="0" err="1"/>
              <a:t>categories</a:t>
            </a:r>
            <a:r>
              <a:rPr lang="nl-NL" sz="1800" dirty="0"/>
              <a:t>:</a:t>
            </a:r>
          </a:p>
          <a:p>
            <a:pPr lvl="1"/>
            <a:r>
              <a:rPr lang="nl-NL" sz="1600" b="1" dirty="0" err="1"/>
              <a:t>Unacceptable</a:t>
            </a:r>
            <a:r>
              <a:rPr lang="nl-NL" sz="1600" b="1" dirty="0"/>
              <a:t> Risk</a:t>
            </a:r>
            <a:r>
              <a:rPr lang="nl-NL" sz="1600" dirty="0"/>
              <a:t>: e.g. social scoring</a:t>
            </a:r>
          </a:p>
          <a:p>
            <a:pPr lvl="1"/>
            <a:r>
              <a:rPr lang="nl-NL" sz="1600" b="1" dirty="0"/>
              <a:t>High Risk</a:t>
            </a:r>
            <a:r>
              <a:rPr lang="nl-NL" sz="1600" dirty="0"/>
              <a:t>: </a:t>
            </a:r>
            <a:r>
              <a:rPr lang="nl-NL" sz="1600" dirty="0" err="1"/>
              <a:t>applications</a:t>
            </a:r>
            <a:r>
              <a:rPr lang="nl-NL" sz="1600" dirty="0"/>
              <a:t> </a:t>
            </a:r>
            <a:r>
              <a:rPr lang="nl-NL" sz="1600" dirty="0" err="1"/>
              <a:t>related</a:t>
            </a:r>
            <a:r>
              <a:rPr lang="nl-NL" sz="1600" dirty="0"/>
              <a:t> to </a:t>
            </a:r>
            <a:r>
              <a:rPr lang="nl-NL" sz="1600" dirty="0" err="1"/>
              <a:t>a.o</a:t>
            </a:r>
            <a:r>
              <a:rPr lang="nl-NL" sz="1600" dirty="0"/>
              <a:t>. transport, </a:t>
            </a:r>
            <a:r>
              <a:rPr lang="nl-NL" sz="1600" dirty="0" err="1"/>
              <a:t>education</a:t>
            </a:r>
            <a:r>
              <a:rPr lang="nl-NL" sz="1600" dirty="0"/>
              <a:t>, </a:t>
            </a:r>
            <a:r>
              <a:rPr lang="nl-NL" sz="1600" dirty="0" err="1"/>
              <a:t>employment</a:t>
            </a:r>
            <a:r>
              <a:rPr lang="nl-NL" sz="1600" dirty="0"/>
              <a:t> and welfare e.g. HR ranking </a:t>
            </a:r>
            <a:r>
              <a:rPr lang="nl-NL" sz="1600" dirty="0" err="1"/>
              <a:t>applicants</a:t>
            </a:r>
            <a:r>
              <a:rPr lang="nl-NL" sz="1600" dirty="0"/>
              <a:t> </a:t>
            </a:r>
            <a:r>
              <a:rPr lang="nl-NL" sz="1600" dirty="0" err="1"/>
              <a:t>based</a:t>
            </a:r>
            <a:r>
              <a:rPr lang="nl-NL" sz="1600" dirty="0"/>
              <a:t> on </a:t>
            </a:r>
            <a:r>
              <a:rPr lang="nl-NL" sz="1600" dirty="0" err="1"/>
              <a:t>algorithms</a:t>
            </a:r>
            <a:r>
              <a:rPr lang="nl-NL" sz="1600" dirty="0"/>
              <a:t> </a:t>
            </a:r>
          </a:p>
          <a:p>
            <a:pPr lvl="1"/>
            <a:r>
              <a:rPr lang="nl-NL" sz="1600" b="1" dirty="0"/>
              <a:t>Low Risk</a:t>
            </a:r>
            <a:r>
              <a:rPr lang="nl-NL" sz="1600" dirty="0"/>
              <a:t>:  e.g. chatbots, </a:t>
            </a:r>
            <a:r>
              <a:rPr lang="nl-NL" sz="1600" dirty="0" err="1"/>
              <a:t>potential</a:t>
            </a:r>
            <a:r>
              <a:rPr lang="nl-NL" sz="1600" dirty="0"/>
              <a:t> IP </a:t>
            </a:r>
            <a:r>
              <a:rPr lang="nl-NL" sz="1600" dirty="0" err="1"/>
              <a:t>infringement</a:t>
            </a:r>
            <a:endParaRPr lang="nl-NL" sz="1600" dirty="0"/>
          </a:p>
          <a:p>
            <a:pPr lvl="1"/>
            <a:r>
              <a:rPr lang="nl-NL" sz="1600" b="1" dirty="0" err="1"/>
              <a:t>Minimal</a:t>
            </a:r>
            <a:r>
              <a:rPr lang="nl-NL" sz="1600" b="1" dirty="0"/>
              <a:t> Risk</a:t>
            </a:r>
            <a:r>
              <a:rPr lang="nl-NL" sz="1600" dirty="0"/>
              <a:t>: e.g. spam filters, AI-</a:t>
            </a:r>
            <a:r>
              <a:rPr lang="nl-NL" sz="1600" dirty="0" err="1"/>
              <a:t>enabled</a:t>
            </a:r>
            <a:r>
              <a:rPr lang="nl-NL" sz="1600" dirty="0"/>
              <a:t> games, </a:t>
            </a:r>
            <a:r>
              <a:rPr lang="nl-NL" sz="1600" dirty="0" err="1"/>
              <a:t>inventory</a:t>
            </a:r>
            <a:r>
              <a:rPr lang="nl-NL" sz="1600" dirty="0"/>
              <a:t> management</a:t>
            </a:r>
          </a:p>
          <a:p>
            <a:r>
              <a:rPr lang="nl-NL" sz="1800" dirty="0" err="1"/>
              <a:t>Penalties</a:t>
            </a:r>
            <a:r>
              <a:rPr lang="nl-NL" sz="1800" dirty="0"/>
              <a:t> up to 40 </a:t>
            </a:r>
            <a:r>
              <a:rPr lang="nl-NL" sz="1800" dirty="0" err="1"/>
              <a:t>million</a:t>
            </a:r>
            <a:r>
              <a:rPr lang="nl-NL" sz="1800" dirty="0"/>
              <a:t> Euro or 7% of the worldwide </a:t>
            </a:r>
            <a:r>
              <a:rPr lang="nl-NL" sz="1800" dirty="0" err="1"/>
              <a:t>revenue</a:t>
            </a:r>
            <a:r>
              <a:rPr lang="nl-NL" sz="1800" dirty="0"/>
              <a:t> </a:t>
            </a:r>
            <a:r>
              <a:rPr lang="nl-NL" sz="1800" dirty="0" err="1"/>
              <a:t>if</a:t>
            </a:r>
            <a:r>
              <a:rPr lang="nl-NL" sz="1800" dirty="0"/>
              <a:t> </a:t>
            </a:r>
            <a:r>
              <a:rPr lang="nl-NL" sz="1800" dirty="0" err="1"/>
              <a:t>that</a:t>
            </a:r>
            <a:r>
              <a:rPr lang="nl-NL" sz="1800" dirty="0"/>
              <a:t> is more </a:t>
            </a:r>
            <a:r>
              <a:rPr lang="nl-NL" sz="1800" dirty="0" err="1"/>
              <a:t>than</a:t>
            </a:r>
            <a:r>
              <a:rPr lang="nl-NL" sz="1800" dirty="0"/>
              <a:t> 40 </a:t>
            </a:r>
            <a:r>
              <a:rPr lang="nl-NL" sz="1800" dirty="0" err="1"/>
              <a:t>million</a:t>
            </a:r>
            <a:r>
              <a:rPr lang="nl-NL" sz="1800" dirty="0"/>
              <a:t> Euro</a:t>
            </a:r>
          </a:p>
          <a:p>
            <a:r>
              <a:rPr lang="nl-NL" sz="1800" dirty="0"/>
              <a:t>European database: register A.I. solutions for commercial use</a:t>
            </a:r>
          </a:p>
          <a:p>
            <a:r>
              <a:rPr lang="nl-NL" sz="1800" b="1" dirty="0" err="1"/>
              <a:t>Prepare</a:t>
            </a:r>
            <a:r>
              <a:rPr lang="nl-NL" sz="1800" b="1" dirty="0"/>
              <a:t> the </a:t>
            </a:r>
            <a:r>
              <a:rPr lang="nl-NL" sz="1800" b="1" dirty="0" err="1"/>
              <a:t>organisation</a:t>
            </a:r>
            <a:r>
              <a:rPr lang="nl-NL" sz="1800" dirty="0"/>
              <a:t>: </a:t>
            </a:r>
            <a:r>
              <a:rPr lang="nl-NL" sz="1800" dirty="0" err="1"/>
              <a:t>define</a:t>
            </a:r>
            <a:r>
              <a:rPr lang="nl-NL" sz="1800" dirty="0"/>
              <a:t> A.I. use and requirements, </a:t>
            </a:r>
            <a:r>
              <a:rPr lang="nl-NL" sz="1800" dirty="0" err="1"/>
              <a:t>explore</a:t>
            </a:r>
            <a:r>
              <a:rPr lang="nl-NL" sz="1800" dirty="0"/>
              <a:t> </a:t>
            </a:r>
            <a:r>
              <a:rPr lang="nl-NL" sz="1800" dirty="0" err="1"/>
              <a:t>your</a:t>
            </a:r>
            <a:r>
              <a:rPr lang="nl-NL" sz="1800" dirty="0"/>
              <a:t> </a:t>
            </a:r>
            <a:r>
              <a:rPr lang="nl-NL" sz="1800" dirty="0" err="1"/>
              <a:t>role</a:t>
            </a:r>
            <a:r>
              <a:rPr lang="nl-NL" sz="1800" dirty="0"/>
              <a:t> and </a:t>
            </a:r>
            <a:r>
              <a:rPr lang="nl-NL" sz="1800" dirty="0" err="1"/>
              <a:t>responsibilities</a:t>
            </a:r>
            <a:r>
              <a:rPr lang="nl-NL" sz="1800" dirty="0"/>
              <a:t>, </a:t>
            </a:r>
            <a:r>
              <a:rPr lang="nl-NL" sz="1800" dirty="0" err="1"/>
              <a:t>evaluate</a:t>
            </a:r>
            <a:r>
              <a:rPr lang="nl-NL" sz="1800" dirty="0"/>
              <a:t> the A.I. output and human </a:t>
            </a:r>
            <a:r>
              <a:rPr lang="nl-NL" sz="1800" dirty="0" err="1"/>
              <a:t>involvement</a:t>
            </a:r>
            <a:r>
              <a:rPr lang="nl-NL" sz="1800" dirty="0"/>
              <a:t> and, </a:t>
            </a:r>
            <a:r>
              <a:rPr lang="nl-NL" sz="1800" dirty="0" err="1"/>
              <a:t>finally</a:t>
            </a:r>
            <a:r>
              <a:rPr lang="nl-NL" sz="1800" dirty="0"/>
              <a:t>, </a:t>
            </a:r>
            <a:r>
              <a:rPr lang="nl-NL" sz="1800" dirty="0" err="1"/>
              <a:t>define</a:t>
            </a:r>
            <a:r>
              <a:rPr lang="nl-NL" sz="1800" dirty="0"/>
              <a:t> the </a:t>
            </a:r>
            <a:r>
              <a:rPr lang="nl-NL" sz="1800" dirty="0" err="1"/>
              <a:t>applicable</a:t>
            </a:r>
            <a:r>
              <a:rPr lang="nl-NL" sz="1800" dirty="0"/>
              <a:t> risk levels and the </a:t>
            </a:r>
            <a:r>
              <a:rPr lang="nl-NL" sz="1800" dirty="0" err="1"/>
              <a:t>related</a:t>
            </a:r>
            <a:r>
              <a:rPr lang="nl-NL" sz="1800" dirty="0"/>
              <a:t> company policy</a:t>
            </a:r>
          </a:p>
          <a:p>
            <a:endParaRPr lang="nl-NL" sz="1800" dirty="0"/>
          </a:p>
          <a:p>
            <a:pPr lvl="1"/>
            <a:endParaRPr lang="nl-NL" sz="1800" dirty="0"/>
          </a:p>
        </p:txBody>
      </p:sp>
      <p:sp>
        <p:nvSpPr>
          <p:cNvPr id="4" name="Tijdelijke aanduiding voor dianummer 3">
            <a:extLst>
              <a:ext uri="{FF2B5EF4-FFF2-40B4-BE49-F238E27FC236}">
                <a16:creationId xmlns:a16="http://schemas.microsoft.com/office/drawing/2014/main" id="{6CFDE176-A46B-AC5F-A28C-E4DF70EF3A63}"/>
              </a:ext>
            </a:extLst>
          </p:cNvPr>
          <p:cNvSpPr>
            <a:spLocks noGrp="1"/>
          </p:cNvSpPr>
          <p:nvPr>
            <p:ph type="sldNum" sz="quarter" idx="12"/>
          </p:nvPr>
        </p:nvSpPr>
        <p:spPr/>
        <p:txBody>
          <a:bodyPr/>
          <a:lstStyle/>
          <a:p>
            <a:fld id="{12622F55-C561-42E3-B433-FB29ED5780B4}" type="slidenum">
              <a:rPr lang="en-GB" smtClean="0"/>
              <a:t>22</a:t>
            </a:fld>
            <a:endParaRPr lang="en-GB"/>
          </a:p>
        </p:txBody>
      </p:sp>
      <p:sp>
        <p:nvSpPr>
          <p:cNvPr id="2" name="Titel 1">
            <a:extLst>
              <a:ext uri="{FF2B5EF4-FFF2-40B4-BE49-F238E27FC236}">
                <a16:creationId xmlns:a16="http://schemas.microsoft.com/office/drawing/2014/main" id="{21F567CC-86F7-C3F4-2C7F-8F652F562FC0}"/>
              </a:ext>
            </a:extLst>
          </p:cNvPr>
          <p:cNvSpPr>
            <a:spLocks noGrp="1"/>
          </p:cNvSpPr>
          <p:nvPr>
            <p:ph type="title"/>
          </p:nvPr>
        </p:nvSpPr>
        <p:spPr>
          <a:xfrm>
            <a:off x="594567" y="418959"/>
            <a:ext cx="10529454" cy="612072"/>
          </a:xfrm>
        </p:spPr>
        <p:txBody>
          <a:bodyPr>
            <a:normAutofit fontScale="90000"/>
          </a:bodyPr>
          <a:lstStyle/>
          <a:p>
            <a:r>
              <a:rPr lang="nl-NL"/>
              <a:t>European A.I. Act</a:t>
            </a:r>
          </a:p>
        </p:txBody>
      </p:sp>
    </p:spTree>
    <p:extLst>
      <p:ext uri="{BB962C8B-B14F-4D97-AF65-F5344CB8AC3E}">
        <p14:creationId xmlns:p14="http://schemas.microsoft.com/office/powerpoint/2010/main" val="100453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9607EC5D-6C27-A844-AFF8-DEDF74EB7D61}"/>
              </a:ext>
            </a:extLst>
          </p:cNvPr>
          <p:cNvSpPr>
            <a:spLocks noGrp="1"/>
          </p:cNvSpPr>
          <p:nvPr>
            <p:ph idx="1"/>
          </p:nvPr>
        </p:nvSpPr>
        <p:spPr/>
        <p:txBody>
          <a:bodyPr>
            <a:normAutofit/>
          </a:bodyPr>
          <a:lstStyle/>
          <a:p>
            <a:pPr>
              <a:lnSpc>
                <a:spcPct val="170000"/>
              </a:lnSpc>
            </a:pPr>
            <a:r>
              <a:rPr lang="en-US" sz="1600" dirty="0"/>
              <a:t>Data privacy and third-party security, such as the potential for designers to expose confidential information</a:t>
            </a:r>
          </a:p>
          <a:p>
            <a:pPr>
              <a:lnSpc>
                <a:spcPct val="170000"/>
              </a:lnSpc>
            </a:pPr>
            <a:r>
              <a:rPr lang="en-US" sz="1600" dirty="0"/>
              <a:t>Legal and regulatory changes, including changes to the European Union’s General Data Protection Regulation (GDPR) and the A.I. Act and other regulations limiting the use of the technology</a:t>
            </a:r>
          </a:p>
          <a:p>
            <a:pPr>
              <a:lnSpc>
                <a:spcPct val="170000"/>
              </a:lnSpc>
            </a:pPr>
            <a:r>
              <a:rPr lang="en-US" sz="1600" dirty="0"/>
              <a:t>A.I. behavioral vulnerabilities, including the impacts if bad actors plant malicious or malfunctioning code in the public domain to influence the training of large language models or infiltrate organizations</a:t>
            </a:r>
          </a:p>
          <a:p>
            <a:pPr>
              <a:lnSpc>
                <a:spcPct val="170000"/>
              </a:lnSpc>
            </a:pPr>
            <a:r>
              <a:rPr lang="en-US" sz="1600" dirty="0"/>
              <a:t>Ethics and reputational issues that could arise from using a design or a snippet of code copyrighted by another entity</a:t>
            </a:r>
          </a:p>
          <a:p>
            <a:pPr>
              <a:lnSpc>
                <a:spcPct val="170000"/>
              </a:lnSpc>
            </a:pPr>
            <a:r>
              <a:rPr lang="en-US" sz="1600" dirty="0"/>
              <a:t>Security vulnerabilities that can crop up in A.I.-generated code and put systems (and the organization) at risk.</a:t>
            </a:r>
            <a:endParaRPr lang="nl-NL" sz="1600" dirty="0"/>
          </a:p>
        </p:txBody>
      </p:sp>
      <p:sp>
        <p:nvSpPr>
          <p:cNvPr id="3" name="Tijdelijke aanduiding voor tekst 2">
            <a:extLst>
              <a:ext uri="{FF2B5EF4-FFF2-40B4-BE49-F238E27FC236}">
                <a16:creationId xmlns:a16="http://schemas.microsoft.com/office/drawing/2014/main" id="{57CB98A2-19C7-553E-6366-F74EBFF72382}"/>
              </a:ext>
            </a:extLst>
          </p:cNvPr>
          <p:cNvSpPr>
            <a:spLocks noGrp="1"/>
          </p:cNvSpPr>
          <p:nvPr>
            <p:ph type="body" sz="quarter" idx="14"/>
          </p:nvPr>
        </p:nvSpPr>
        <p:spPr/>
        <p:txBody>
          <a:bodyPr>
            <a:normAutofit/>
          </a:bodyPr>
          <a:lstStyle/>
          <a:p>
            <a:pPr marL="0" indent="0">
              <a:buNone/>
            </a:pPr>
            <a:r>
              <a:rPr lang="en-US" b="1" u="sng"/>
              <a:t>Manage the risks using Gen AI</a:t>
            </a:r>
          </a:p>
        </p:txBody>
      </p:sp>
      <p:sp>
        <p:nvSpPr>
          <p:cNvPr id="4" name="Titel 3">
            <a:extLst>
              <a:ext uri="{FF2B5EF4-FFF2-40B4-BE49-F238E27FC236}">
                <a16:creationId xmlns:a16="http://schemas.microsoft.com/office/drawing/2014/main" id="{F4F82C3F-2001-52ED-6838-E2841BFA78E4}"/>
              </a:ext>
            </a:extLst>
          </p:cNvPr>
          <p:cNvSpPr>
            <a:spLocks noGrp="1"/>
          </p:cNvSpPr>
          <p:nvPr>
            <p:ph type="title"/>
          </p:nvPr>
        </p:nvSpPr>
        <p:spPr/>
        <p:txBody>
          <a:bodyPr>
            <a:normAutofit fontScale="90000"/>
          </a:bodyPr>
          <a:lstStyle/>
          <a:p>
            <a:r>
              <a:rPr lang="en-US"/>
              <a:t>Intellectual-property, regulatory and other risks</a:t>
            </a:r>
            <a:endParaRPr lang="nl-NL"/>
          </a:p>
        </p:txBody>
      </p:sp>
    </p:spTree>
    <p:extLst>
      <p:ext uri="{BB962C8B-B14F-4D97-AF65-F5344CB8AC3E}">
        <p14:creationId xmlns:p14="http://schemas.microsoft.com/office/powerpoint/2010/main" val="2771737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troducing Microsoft 365 Copilot _ Your Copilot for Work">
            <a:hlinkClick r:id="" action="ppaction://media"/>
            <a:extLst>
              <a:ext uri="{FF2B5EF4-FFF2-40B4-BE49-F238E27FC236}">
                <a16:creationId xmlns:a16="http://schemas.microsoft.com/office/drawing/2014/main" id="{15554044-6ADE-FB85-B07D-B63E46DC0708}"/>
              </a:ext>
            </a:extLst>
          </p:cNvPr>
          <p:cNvPicPr>
            <a:picLocks noGrp="1" noChangeAspect="1"/>
          </p:cNvPicPr>
          <p:nvPr>
            <p:ph idx="1"/>
            <a:videoFile r:link="rId1"/>
            <p:extLst>
              <p:ext uri="{DAA4B4D4-6D71-4841-9C94-3DE7FCFB9230}">
                <p14:media xmlns:p14="http://schemas.microsoft.com/office/powerpoint/2010/main" r:embed="rId2">
                  <p14:trim st="7691" end="5514.4856"/>
                  <p14:fade in="500" out="500"/>
                </p14:media>
              </p:ext>
            </p:extLst>
          </p:nvPr>
        </p:nvPicPr>
        <p:blipFill rotWithShape="1">
          <a:blip r:embed="rId4"/>
          <a:srcRect/>
          <a:stretch/>
        </p:blipFill>
        <p:spPr>
          <a:xfrm>
            <a:off x="3195" y="10"/>
            <a:ext cx="12191980" cy="6857990"/>
          </a:xfrm>
          <a:noFill/>
        </p:spPr>
      </p:pic>
    </p:spTree>
    <p:extLst>
      <p:ext uri="{BB962C8B-B14F-4D97-AF65-F5344CB8AC3E}">
        <p14:creationId xmlns:p14="http://schemas.microsoft.com/office/powerpoint/2010/main" val="262744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8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A1F048C2-4FF0-6EFD-23FB-FA491C571E48}"/>
              </a:ext>
            </a:extLst>
          </p:cNvPr>
          <p:cNvPicPr>
            <a:picLocks noChangeAspect="1"/>
          </p:cNvPicPr>
          <p:nvPr/>
        </p:nvPicPr>
        <p:blipFill>
          <a:blip r:embed="rId2"/>
          <a:stretch>
            <a:fillRect/>
          </a:stretch>
        </p:blipFill>
        <p:spPr>
          <a:xfrm>
            <a:off x="1842942" y="1924801"/>
            <a:ext cx="8053978" cy="4208204"/>
          </a:xfrm>
          <a:prstGeom prst="rect">
            <a:avLst/>
          </a:prstGeom>
          <a:noFill/>
        </p:spPr>
      </p:pic>
      <p:sp>
        <p:nvSpPr>
          <p:cNvPr id="6" name="Tijdelijke aanduiding voor tekst 2">
            <a:extLst>
              <a:ext uri="{FF2B5EF4-FFF2-40B4-BE49-F238E27FC236}">
                <a16:creationId xmlns:a16="http://schemas.microsoft.com/office/drawing/2014/main" id="{BD7C40E1-D42E-1458-D54B-61D32ECAFC33}"/>
              </a:ext>
            </a:extLst>
          </p:cNvPr>
          <p:cNvSpPr>
            <a:spLocks noGrp="1"/>
          </p:cNvSpPr>
          <p:nvPr>
            <p:ph type="body" sz="quarter" idx="14"/>
          </p:nvPr>
        </p:nvSpPr>
        <p:spPr>
          <a:xfrm>
            <a:off x="493944" y="244706"/>
            <a:ext cx="10518669" cy="473402"/>
          </a:xfrm>
        </p:spPr>
        <p:txBody>
          <a:bodyPr anchor="ctr">
            <a:normAutofit/>
          </a:bodyPr>
          <a:lstStyle/>
          <a:p>
            <a:pPr marL="0" indent="0">
              <a:buNone/>
            </a:pPr>
            <a:r>
              <a:rPr lang="nl-NL" sz="2500" u="sng"/>
              <a:t>Bard: </a:t>
            </a:r>
            <a:r>
              <a:rPr lang="nl-NL" sz="2500" u="sng" err="1"/>
              <a:t>fully</a:t>
            </a:r>
            <a:r>
              <a:rPr lang="nl-NL" sz="2500" u="sng"/>
              <a:t> </a:t>
            </a:r>
            <a:r>
              <a:rPr lang="nl-NL" sz="2500" u="sng" err="1"/>
              <a:t>integrated</a:t>
            </a:r>
            <a:r>
              <a:rPr lang="nl-NL" sz="2500" u="sng"/>
              <a:t> in </a:t>
            </a:r>
            <a:r>
              <a:rPr lang="nl-NL" sz="2500" u="sng" err="1"/>
              <a:t>a.o</a:t>
            </a:r>
            <a:r>
              <a:rPr lang="nl-NL" sz="2500" u="sng"/>
              <a:t>. </a:t>
            </a:r>
            <a:r>
              <a:rPr lang="nl-NL" sz="2500"/>
              <a:t>Gmail, Drive, Youtube, </a:t>
            </a:r>
            <a:r>
              <a:rPr lang="nl-NL" sz="2500" err="1"/>
              <a:t>Flights</a:t>
            </a:r>
            <a:r>
              <a:rPr lang="nl-NL" sz="2500"/>
              <a:t>, Hotels &amp; </a:t>
            </a:r>
            <a:r>
              <a:rPr lang="nl-NL" sz="2500" err="1"/>
              <a:t>Docs</a:t>
            </a:r>
            <a:endParaRPr lang="nl-NL" sz="2500" u="sng"/>
          </a:p>
        </p:txBody>
      </p:sp>
      <p:sp>
        <p:nvSpPr>
          <p:cNvPr id="7" name="Titel 2">
            <a:extLst>
              <a:ext uri="{FF2B5EF4-FFF2-40B4-BE49-F238E27FC236}">
                <a16:creationId xmlns:a16="http://schemas.microsoft.com/office/drawing/2014/main" id="{8873E986-ADA5-2D4F-2A5D-2E78280011C5}"/>
              </a:ext>
            </a:extLst>
          </p:cNvPr>
          <p:cNvSpPr>
            <a:spLocks noGrp="1"/>
          </p:cNvSpPr>
          <p:nvPr>
            <p:ph type="title"/>
          </p:nvPr>
        </p:nvSpPr>
        <p:spPr>
          <a:xfrm>
            <a:off x="483159" y="767614"/>
            <a:ext cx="10529454" cy="627392"/>
          </a:xfrm>
        </p:spPr>
        <p:txBody>
          <a:bodyPr anchor="t">
            <a:normAutofit/>
          </a:bodyPr>
          <a:lstStyle/>
          <a:p>
            <a:r>
              <a:rPr lang="nl-NL"/>
              <a:t>Google</a:t>
            </a:r>
          </a:p>
        </p:txBody>
      </p:sp>
    </p:spTree>
    <p:extLst>
      <p:ext uri="{BB962C8B-B14F-4D97-AF65-F5344CB8AC3E}">
        <p14:creationId xmlns:p14="http://schemas.microsoft.com/office/powerpoint/2010/main" val="1143305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7B88255-68CD-B952-D9AD-911C426CDD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flipH="1">
            <a:off x="4089597" y="194462"/>
            <a:ext cx="4019154" cy="40191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06F05CEA-86FF-FCB3-EE6A-6920F9FFEFC5}"/>
              </a:ext>
            </a:extLst>
          </p:cNvPr>
          <p:cNvSpPr txBox="1"/>
          <p:nvPr/>
        </p:nvSpPr>
        <p:spPr>
          <a:xfrm>
            <a:off x="1522858" y="4430568"/>
            <a:ext cx="9152637" cy="2145268"/>
          </a:xfrm>
          <a:prstGeom prst="roundRect">
            <a:avLst>
              <a:gd name="adj" fmla="val 16667"/>
            </a:avLst>
          </a:prstGeom>
          <a:ln/>
        </p:spPr>
        <p:style>
          <a:lnRef idx="2">
            <a:schemeClr val="dk1"/>
          </a:lnRef>
          <a:fillRef idx="1">
            <a:schemeClr val="lt1"/>
          </a:fillRef>
          <a:effectRef idx="0">
            <a:schemeClr val="dk1"/>
          </a:effectRef>
          <a:fontRef idx="minor">
            <a:schemeClr val="dk1"/>
          </a:fontRef>
        </p:style>
        <p:txBody>
          <a:bodyPr wrap="square">
            <a:spAutoFit/>
          </a:bodyPr>
          <a:lstStyle/>
          <a:p>
            <a:pPr defTabSz="228554"/>
            <a:r>
              <a:rPr lang="en-US" sz="2000" i="1">
                <a:solidFill>
                  <a:srgbClr val="000000"/>
                </a:solidFill>
                <a:latin typeface="Avenir Next LT Pro" panose="020B0504020202020204" pitchFamily="34" charset="0"/>
              </a:rPr>
              <a:t>“Teaching at a university has always been a profound passion of mine, as it allows me to be an integral part of shaping future generations by imparting knowledge, fostering critical thinking, and nurturing curiosity. The exhilarating environment of higher education not only fuels my desire to learn and grow, but also encourages my students to challenge themselves and become lifelong learners.”</a:t>
            </a:r>
          </a:p>
        </p:txBody>
      </p:sp>
      <p:pic>
        <p:nvPicPr>
          <p:cNvPr id="13" name="-cb0cb04a-4604-4947-b9e2-9c5161f17534 (1)">
            <a:hlinkClick r:id="" action="ppaction://media"/>
            <a:extLst>
              <a:ext uri="{FF2B5EF4-FFF2-40B4-BE49-F238E27FC236}">
                <a16:creationId xmlns:a16="http://schemas.microsoft.com/office/drawing/2014/main" id="{1726E475-6EA8-AC37-0E13-329ECBBAAD8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34008" y="7152103"/>
            <a:ext cx="847161" cy="487299"/>
          </a:xfrm>
          <a:prstGeom prst="rect">
            <a:avLst/>
          </a:prstGeom>
        </p:spPr>
      </p:pic>
      <p:pic>
        <p:nvPicPr>
          <p:cNvPr id="15" name="New Composition 4">
            <a:hlinkClick r:id="" action="ppaction://media"/>
            <a:extLst>
              <a:ext uri="{FF2B5EF4-FFF2-40B4-BE49-F238E27FC236}">
                <a16:creationId xmlns:a16="http://schemas.microsoft.com/office/drawing/2014/main" id="{61B33510-1230-E201-420C-AD7107C33311}"/>
              </a:ext>
            </a:extLst>
          </p:cNvPr>
          <p:cNvPicPr>
            <a:picLocks noChangeAspect="1"/>
          </p:cNvPicPr>
          <p:nvPr>
            <a:audioFile r:link="rId3"/>
            <p:extLst>
              <p:ext uri="{DAA4B4D4-6D71-4841-9C94-3DE7FCFB9230}">
                <p14:media xmlns:p14="http://schemas.microsoft.com/office/powerpoint/2010/main" r:embed="rId4">
                  <p14:trim st="500"/>
                </p14:media>
              </p:ext>
            </p:extLst>
          </p:nvPr>
        </p:nvPicPr>
        <p:blipFill>
          <a:blip r:embed="rId7"/>
          <a:stretch>
            <a:fillRect/>
          </a:stretch>
        </p:blipFill>
        <p:spPr>
          <a:xfrm>
            <a:off x="689680" y="7119904"/>
            <a:ext cx="487300" cy="487299"/>
          </a:xfrm>
          <a:prstGeom prst="rect">
            <a:avLst/>
          </a:prstGeom>
        </p:spPr>
      </p:pic>
      <p:sp>
        <p:nvSpPr>
          <p:cNvPr id="2" name="Tekstvak 1">
            <a:extLst>
              <a:ext uri="{FF2B5EF4-FFF2-40B4-BE49-F238E27FC236}">
                <a16:creationId xmlns:a16="http://schemas.microsoft.com/office/drawing/2014/main" id="{AAC6E634-DA7E-4372-F080-06609A5674B7}"/>
              </a:ext>
            </a:extLst>
          </p:cNvPr>
          <p:cNvSpPr txBox="1"/>
          <p:nvPr/>
        </p:nvSpPr>
        <p:spPr>
          <a:xfrm>
            <a:off x="457360" y="194462"/>
            <a:ext cx="998991" cy="1674754"/>
          </a:xfrm>
          <a:prstGeom prst="rect">
            <a:avLst/>
          </a:prstGeom>
          <a:noFill/>
        </p:spPr>
        <p:txBody>
          <a:bodyPr wrap="none" rtlCol="0">
            <a:spAutoFit/>
          </a:bodyPr>
          <a:lstStyle/>
          <a:p>
            <a:pPr>
              <a:lnSpc>
                <a:spcPct val="150000"/>
              </a:lnSpc>
            </a:pPr>
            <a:r>
              <a:rPr lang="nl-NL" sz="1400" b="1" err="1">
                <a:solidFill>
                  <a:schemeClr val="tx2">
                    <a:lumMod val="40000"/>
                    <a:lumOff val="60000"/>
                  </a:schemeClr>
                </a:solidFill>
              </a:rPr>
              <a:t>Modality</a:t>
            </a:r>
            <a:r>
              <a:rPr lang="nl-NL" sz="1400" b="1">
                <a:solidFill>
                  <a:schemeClr val="tx2">
                    <a:lumMod val="40000"/>
                    <a:lumOff val="60000"/>
                  </a:schemeClr>
                </a:solidFill>
              </a:rPr>
              <a:t>:</a:t>
            </a:r>
          </a:p>
          <a:p>
            <a:pPr marL="285750" indent="-285750">
              <a:lnSpc>
                <a:spcPct val="150000"/>
              </a:lnSpc>
              <a:buFont typeface="Arial" panose="020B0604020202020204" pitchFamily="34" charset="0"/>
              <a:buChar char="•"/>
            </a:pPr>
            <a:r>
              <a:rPr lang="nl-NL" sz="1400">
                <a:solidFill>
                  <a:schemeClr val="tx2">
                    <a:lumMod val="40000"/>
                    <a:lumOff val="60000"/>
                  </a:schemeClr>
                </a:solidFill>
              </a:rPr>
              <a:t>Photo</a:t>
            </a:r>
          </a:p>
          <a:p>
            <a:pPr marL="285750" indent="-285750">
              <a:lnSpc>
                <a:spcPct val="150000"/>
              </a:lnSpc>
              <a:buFont typeface="Arial" panose="020B0604020202020204" pitchFamily="34" charset="0"/>
              <a:buChar char="•"/>
            </a:pPr>
            <a:r>
              <a:rPr lang="nl-NL" sz="1400" err="1">
                <a:solidFill>
                  <a:schemeClr val="tx2">
                    <a:lumMod val="40000"/>
                    <a:lumOff val="60000"/>
                  </a:schemeClr>
                </a:solidFill>
              </a:rPr>
              <a:t>Text</a:t>
            </a:r>
            <a:endParaRPr lang="nl-NL" sz="1400">
              <a:solidFill>
                <a:schemeClr val="tx2">
                  <a:lumMod val="40000"/>
                  <a:lumOff val="60000"/>
                </a:schemeClr>
              </a:solidFill>
            </a:endParaRPr>
          </a:p>
          <a:p>
            <a:pPr marL="285750" indent="-285750">
              <a:lnSpc>
                <a:spcPct val="150000"/>
              </a:lnSpc>
              <a:buFont typeface="Arial" panose="020B0604020202020204" pitchFamily="34" charset="0"/>
              <a:buChar char="•"/>
            </a:pPr>
            <a:r>
              <a:rPr lang="nl-NL" sz="1400">
                <a:solidFill>
                  <a:schemeClr val="tx2">
                    <a:lumMod val="40000"/>
                    <a:lumOff val="60000"/>
                  </a:schemeClr>
                </a:solidFill>
              </a:rPr>
              <a:t>Speech</a:t>
            </a:r>
          </a:p>
          <a:p>
            <a:pPr marL="285750" indent="-285750">
              <a:lnSpc>
                <a:spcPct val="150000"/>
              </a:lnSpc>
              <a:buFont typeface="Arial" panose="020B0604020202020204" pitchFamily="34" charset="0"/>
              <a:buChar char="•"/>
            </a:pPr>
            <a:r>
              <a:rPr lang="nl-NL" sz="1400">
                <a:solidFill>
                  <a:schemeClr val="tx2">
                    <a:lumMod val="40000"/>
                    <a:lumOff val="60000"/>
                  </a:schemeClr>
                </a:solidFill>
              </a:rPr>
              <a:t>Music</a:t>
            </a:r>
          </a:p>
        </p:txBody>
      </p:sp>
      <p:sp>
        <p:nvSpPr>
          <p:cNvPr id="3" name="Tekstvak 2">
            <a:extLst>
              <a:ext uri="{FF2B5EF4-FFF2-40B4-BE49-F238E27FC236}">
                <a16:creationId xmlns:a16="http://schemas.microsoft.com/office/drawing/2014/main" id="{28B672A3-35EE-8E9F-BB4D-6F5577044D68}"/>
              </a:ext>
            </a:extLst>
          </p:cNvPr>
          <p:cNvSpPr txBox="1"/>
          <p:nvPr/>
        </p:nvSpPr>
        <p:spPr>
          <a:xfrm>
            <a:off x="10675495" y="194462"/>
            <a:ext cx="1381597" cy="1674754"/>
          </a:xfrm>
          <a:prstGeom prst="rect">
            <a:avLst/>
          </a:prstGeom>
          <a:noFill/>
        </p:spPr>
        <p:txBody>
          <a:bodyPr wrap="none" lIns="91440" tIns="45720" rIns="91440" bIns="45720" rtlCol="0" anchor="t">
            <a:spAutoFit/>
          </a:bodyPr>
          <a:lstStyle/>
          <a:p>
            <a:pPr>
              <a:lnSpc>
                <a:spcPct val="150000"/>
              </a:lnSpc>
            </a:pPr>
            <a:r>
              <a:rPr lang="nl-NL" sz="1400" b="1"/>
              <a:t>Tools:</a:t>
            </a:r>
          </a:p>
          <a:p>
            <a:pPr marL="285750" indent="-285750">
              <a:lnSpc>
                <a:spcPct val="150000"/>
              </a:lnSpc>
              <a:buFont typeface="Arial" panose="020B0604020202020204" pitchFamily="34" charset="0"/>
              <a:buChar char="•"/>
            </a:pPr>
            <a:r>
              <a:rPr lang="nl-NL" sz="1400"/>
              <a:t>LinkedIn</a:t>
            </a:r>
            <a:endParaRPr lang="nl-NL" sz="1400">
              <a:cs typeface="Calibri"/>
            </a:endParaRPr>
          </a:p>
          <a:p>
            <a:pPr marL="285750" indent="-285750">
              <a:lnSpc>
                <a:spcPct val="150000"/>
              </a:lnSpc>
              <a:buFont typeface="Arial" panose="020B0604020202020204" pitchFamily="34" charset="0"/>
              <a:buChar char="•"/>
            </a:pPr>
            <a:r>
              <a:rPr lang="nl-NL" sz="1400"/>
              <a:t>ChatGPT</a:t>
            </a:r>
          </a:p>
          <a:p>
            <a:pPr marL="285750" indent="-285750">
              <a:lnSpc>
                <a:spcPct val="150000"/>
              </a:lnSpc>
              <a:buFont typeface="Arial" panose="020B0604020202020204" pitchFamily="34" charset="0"/>
              <a:buChar char="•"/>
            </a:pPr>
            <a:r>
              <a:rPr lang="nl-NL" sz="1400">
                <a:cs typeface="Calibri"/>
              </a:rPr>
              <a:t>Resemble.AI</a:t>
            </a:r>
            <a:endParaRPr lang="nl-NL" sz="1400"/>
          </a:p>
          <a:p>
            <a:pPr marL="285750" indent="-285750">
              <a:lnSpc>
                <a:spcPct val="150000"/>
              </a:lnSpc>
              <a:buFont typeface="Arial" panose="020B0604020202020204" pitchFamily="34" charset="0"/>
              <a:buChar char="•"/>
            </a:pPr>
            <a:r>
              <a:rPr lang="nl-NL" sz="1400">
                <a:cs typeface="Calibri"/>
              </a:rPr>
              <a:t>AIVA</a:t>
            </a:r>
          </a:p>
        </p:txBody>
      </p:sp>
    </p:spTree>
    <p:extLst>
      <p:ext uri="{BB962C8B-B14F-4D97-AF65-F5344CB8AC3E}">
        <p14:creationId xmlns:p14="http://schemas.microsoft.com/office/powerpoint/2010/main" val="369791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30" fill="hold"/>
                                        <p:tgtEl>
                                          <p:spTgt spid="13"/>
                                        </p:tgtEl>
                                      </p:cBhvr>
                                    </p:cmd>
                                  </p:childTnLst>
                                </p:cTn>
                              </p:par>
                              <p:par>
                                <p:cTn id="7" presetID="1" presetClass="mediacall" presetSubtype="0" fill="hold" nodeType="withEffect">
                                  <p:stCondLst>
                                    <p:cond delay="0"/>
                                  </p:stCondLst>
                                  <p:childTnLst>
                                    <p:cmd type="call" cmd="playFrom(0.0)">
                                      <p:cBhvr>
                                        <p:cTn id="8" dur="25831" fill="hold"/>
                                        <p:tgtEl>
                                          <p:spTgt spid="15"/>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13"/>
                </p:tgtEl>
              </p:cMediaNode>
            </p:audio>
            <p:audio>
              <p:cMediaNode vol="20000">
                <p:cTn id="14" fill="hold" display="0">
                  <p:stCondLst>
                    <p:cond delay="indefinite"/>
                  </p:stCondLst>
                  <p:endCondLst>
                    <p:cond evt="onStopAudio" delay="0">
                      <p:tgtEl>
                        <p:sldTgt/>
                      </p:tgtEl>
                    </p:cond>
                  </p:endCondLst>
                </p:cTn>
                <p:tgtEl>
                  <p:spTgt spid="15"/>
                </p:tgtEl>
              </p:cMediaNode>
            </p:audio>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6F05CEA-86FF-FCB3-EE6A-6920F9FFEFC5}"/>
              </a:ext>
            </a:extLst>
          </p:cNvPr>
          <p:cNvSpPr txBox="1"/>
          <p:nvPr/>
        </p:nvSpPr>
        <p:spPr>
          <a:xfrm>
            <a:off x="1522858" y="4517642"/>
            <a:ext cx="9152637" cy="1804749"/>
          </a:xfrm>
          <a:prstGeom prst="roundRect">
            <a:avLst>
              <a:gd name="adj" fmla="val 16667"/>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txBody>
          <a:bodyPr wrap="square">
            <a:spAutoFit/>
          </a:bodyPr>
          <a:lstStyle/>
          <a:p>
            <a:pPr defTabSz="228554"/>
            <a:r>
              <a:rPr lang="en-US" sz="2000" i="1">
                <a:solidFill>
                  <a:srgbClr val="000000"/>
                </a:solidFill>
                <a:latin typeface="Avenir Next LT Pro" panose="020B0504020202020204" pitchFamily="34" charset="0"/>
              </a:rPr>
              <a:t>“As an evil overlord teaching at a university, I take great pleasure in the boundless opportunities to make my students suffer. My nefarious passion for tormenting the minds of the young is fueled by the power I wield in shaping their future. I revel in the delight of witnessing their futile struggles as they navigate the treacherous waters of higher education.”</a:t>
            </a:r>
          </a:p>
        </p:txBody>
      </p:sp>
      <p:pic>
        <p:nvPicPr>
          <p:cNvPr id="2" name="Picture 1">
            <a:extLst>
              <a:ext uri="{FF2B5EF4-FFF2-40B4-BE49-F238E27FC236}">
                <a16:creationId xmlns:a16="http://schemas.microsoft.com/office/drawing/2014/main" id="{9BD4AAE6-4E7B-6CAE-AB5F-44AFE412D9D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p:blipFill>
        <p:spPr bwMode="auto">
          <a:xfrm>
            <a:off x="4000547" y="105411"/>
            <a:ext cx="4197257" cy="41972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1595f34d-3035-44ad-8ee9-40064dc473b7">
            <a:hlinkClick r:id="" action="ppaction://media"/>
            <a:extLst>
              <a:ext uri="{FF2B5EF4-FFF2-40B4-BE49-F238E27FC236}">
                <a16:creationId xmlns:a16="http://schemas.microsoft.com/office/drawing/2014/main" id="{625E9E8E-ABF8-8031-9F07-3DDDC771D6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44439" y="7161174"/>
            <a:ext cx="487300" cy="487299"/>
          </a:xfrm>
          <a:prstGeom prst="rect">
            <a:avLst/>
          </a:prstGeom>
        </p:spPr>
      </p:pic>
      <p:pic>
        <p:nvPicPr>
          <p:cNvPr id="7" name="New Composition 2">
            <a:hlinkClick r:id="" action="ppaction://media"/>
            <a:extLst>
              <a:ext uri="{FF2B5EF4-FFF2-40B4-BE49-F238E27FC236}">
                <a16:creationId xmlns:a16="http://schemas.microsoft.com/office/drawing/2014/main" id="{10D9055D-598A-251B-3CA4-D583F9F9C77E}"/>
              </a:ext>
            </a:extLst>
          </p:cNvPr>
          <p:cNvPicPr>
            <a:picLocks noChangeAspect="1"/>
          </p:cNvPicPr>
          <p:nvPr>
            <a:audioFile r:link="rId3"/>
            <p:extLst>
              <p:ext uri="{DAA4B4D4-6D71-4841-9C94-3DE7FCFB9230}">
                <p14:media xmlns:p14="http://schemas.microsoft.com/office/powerpoint/2010/main" r:embed="rId4">
                  <p14:trim st="2575"/>
                </p14:media>
              </p:ext>
            </p:extLst>
          </p:nvPr>
        </p:nvPicPr>
        <p:blipFill>
          <a:blip r:embed="rId7"/>
          <a:stretch>
            <a:fillRect/>
          </a:stretch>
        </p:blipFill>
        <p:spPr>
          <a:xfrm>
            <a:off x="-1044439" y="6461523"/>
            <a:ext cx="487299" cy="487300"/>
          </a:xfrm>
          <a:prstGeom prst="rect">
            <a:avLst/>
          </a:prstGeom>
        </p:spPr>
      </p:pic>
      <p:sp>
        <p:nvSpPr>
          <p:cNvPr id="3" name="Tekstvak 2">
            <a:extLst>
              <a:ext uri="{FF2B5EF4-FFF2-40B4-BE49-F238E27FC236}">
                <a16:creationId xmlns:a16="http://schemas.microsoft.com/office/drawing/2014/main" id="{99DE9BDD-6935-67F5-2606-6653FD46EAF8}"/>
              </a:ext>
            </a:extLst>
          </p:cNvPr>
          <p:cNvSpPr txBox="1"/>
          <p:nvPr/>
        </p:nvSpPr>
        <p:spPr>
          <a:xfrm>
            <a:off x="479800" y="194462"/>
            <a:ext cx="998991" cy="1674754"/>
          </a:xfrm>
          <a:prstGeom prst="rect">
            <a:avLst/>
          </a:prstGeom>
          <a:noFill/>
        </p:spPr>
        <p:txBody>
          <a:bodyPr wrap="none" rtlCol="0">
            <a:spAutoFit/>
          </a:bodyPr>
          <a:lstStyle/>
          <a:p>
            <a:pPr>
              <a:lnSpc>
                <a:spcPct val="150000"/>
              </a:lnSpc>
            </a:pPr>
            <a:r>
              <a:rPr lang="nl-NL" sz="1400" b="1" err="1">
                <a:solidFill>
                  <a:schemeClr val="tx2">
                    <a:lumMod val="40000"/>
                    <a:lumOff val="60000"/>
                  </a:schemeClr>
                </a:solidFill>
              </a:rPr>
              <a:t>Modality</a:t>
            </a:r>
            <a:r>
              <a:rPr lang="nl-NL" sz="1400" b="1">
                <a:solidFill>
                  <a:schemeClr val="tx2">
                    <a:lumMod val="40000"/>
                    <a:lumOff val="60000"/>
                  </a:schemeClr>
                </a:solidFill>
              </a:rPr>
              <a:t>:</a:t>
            </a:r>
          </a:p>
          <a:p>
            <a:pPr marL="285750" indent="-285750">
              <a:lnSpc>
                <a:spcPct val="150000"/>
              </a:lnSpc>
              <a:buFont typeface="Arial" panose="020B0604020202020204" pitchFamily="34" charset="0"/>
              <a:buChar char="•"/>
            </a:pPr>
            <a:r>
              <a:rPr lang="nl-NL" sz="1400">
                <a:solidFill>
                  <a:schemeClr val="tx2">
                    <a:lumMod val="40000"/>
                    <a:lumOff val="60000"/>
                  </a:schemeClr>
                </a:solidFill>
              </a:rPr>
              <a:t>Photo</a:t>
            </a:r>
          </a:p>
          <a:p>
            <a:pPr marL="285750" indent="-285750">
              <a:lnSpc>
                <a:spcPct val="150000"/>
              </a:lnSpc>
              <a:buFont typeface="Arial" panose="020B0604020202020204" pitchFamily="34" charset="0"/>
              <a:buChar char="•"/>
            </a:pPr>
            <a:r>
              <a:rPr lang="nl-NL" sz="1400" err="1">
                <a:solidFill>
                  <a:schemeClr val="tx2">
                    <a:lumMod val="40000"/>
                    <a:lumOff val="60000"/>
                  </a:schemeClr>
                </a:solidFill>
              </a:rPr>
              <a:t>Text</a:t>
            </a:r>
            <a:endParaRPr lang="nl-NL" sz="1400">
              <a:solidFill>
                <a:schemeClr val="tx2">
                  <a:lumMod val="40000"/>
                  <a:lumOff val="60000"/>
                </a:schemeClr>
              </a:solidFill>
            </a:endParaRPr>
          </a:p>
          <a:p>
            <a:pPr marL="285750" indent="-285750">
              <a:lnSpc>
                <a:spcPct val="150000"/>
              </a:lnSpc>
              <a:buFont typeface="Arial" panose="020B0604020202020204" pitchFamily="34" charset="0"/>
              <a:buChar char="•"/>
            </a:pPr>
            <a:r>
              <a:rPr lang="nl-NL" sz="1400">
                <a:solidFill>
                  <a:schemeClr val="tx2">
                    <a:lumMod val="40000"/>
                    <a:lumOff val="60000"/>
                  </a:schemeClr>
                </a:solidFill>
              </a:rPr>
              <a:t>Speech</a:t>
            </a:r>
          </a:p>
          <a:p>
            <a:pPr marL="285750" indent="-285750">
              <a:lnSpc>
                <a:spcPct val="150000"/>
              </a:lnSpc>
              <a:buFont typeface="Arial" panose="020B0604020202020204" pitchFamily="34" charset="0"/>
              <a:buChar char="•"/>
            </a:pPr>
            <a:r>
              <a:rPr lang="nl-NL" sz="1400">
                <a:solidFill>
                  <a:schemeClr val="tx2">
                    <a:lumMod val="40000"/>
                    <a:lumOff val="60000"/>
                  </a:schemeClr>
                </a:solidFill>
              </a:rPr>
              <a:t>Music</a:t>
            </a:r>
          </a:p>
        </p:txBody>
      </p:sp>
      <p:sp>
        <p:nvSpPr>
          <p:cNvPr id="4" name="Tekstvak 3">
            <a:extLst>
              <a:ext uri="{FF2B5EF4-FFF2-40B4-BE49-F238E27FC236}">
                <a16:creationId xmlns:a16="http://schemas.microsoft.com/office/drawing/2014/main" id="{7F6B850C-2BD9-A43A-501A-69E0B5053FB3}"/>
              </a:ext>
            </a:extLst>
          </p:cNvPr>
          <p:cNvSpPr txBox="1"/>
          <p:nvPr/>
        </p:nvSpPr>
        <p:spPr>
          <a:xfrm>
            <a:off x="10675495" y="194462"/>
            <a:ext cx="1381597" cy="1674754"/>
          </a:xfrm>
          <a:prstGeom prst="rect">
            <a:avLst/>
          </a:prstGeom>
          <a:noFill/>
        </p:spPr>
        <p:txBody>
          <a:bodyPr wrap="none" lIns="91440" tIns="45720" rIns="91440" bIns="45720" rtlCol="0" anchor="t">
            <a:spAutoFit/>
          </a:bodyPr>
          <a:lstStyle/>
          <a:p>
            <a:pPr>
              <a:lnSpc>
                <a:spcPct val="150000"/>
              </a:lnSpc>
            </a:pPr>
            <a:r>
              <a:rPr lang="nl-NL" sz="1400" b="1"/>
              <a:t>Tools:</a:t>
            </a:r>
          </a:p>
          <a:p>
            <a:pPr marL="285750" indent="-285750">
              <a:lnSpc>
                <a:spcPct val="150000"/>
              </a:lnSpc>
              <a:buFont typeface="Arial,Sans-Serif" panose="020B0604020202020204" pitchFamily="34" charset="0"/>
              <a:buChar char="•"/>
            </a:pPr>
            <a:r>
              <a:rPr lang="nl-NL" sz="1400" err="1"/>
              <a:t>Midjourney</a:t>
            </a:r>
            <a:endParaRPr lang="nl-NL" sz="1400" err="1">
              <a:cs typeface="Calibri"/>
            </a:endParaRPr>
          </a:p>
          <a:p>
            <a:pPr marL="285750" indent="-285750">
              <a:lnSpc>
                <a:spcPct val="150000"/>
              </a:lnSpc>
              <a:buFont typeface="Arial,Sans-Serif" panose="020B0604020202020204" pitchFamily="34" charset="0"/>
              <a:buChar char="•"/>
            </a:pPr>
            <a:r>
              <a:rPr lang="nl-NL" sz="1400" err="1"/>
              <a:t>ChatGPT</a:t>
            </a:r>
            <a:endParaRPr lang="en-US" sz="1400" err="1">
              <a:cs typeface="Calibri"/>
            </a:endParaRPr>
          </a:p>
          <a:p>
            <a:pPr marL="285750" indent="-285750">
              <a:lnSpc>
                <a:spcPct val="150000"/>
              </a:lnSpc>
              <a:buFont typeface="Arial,Sans-Serif" panose="020B0604020202020204" pitchFamily="34" charset="0"/>
              <a:buChar char="•"/>
            </a:pPr>
            <a:r>
              <a:rPr lang="nl-NL" sz="1400"/>
              <a:t>Resemble.AI</a:t>
            </a:r>
            <a:endParaRPr lang="nl-NL" sz="1400">
              <a:cs typeface="Calibri"/>
            </a:endParaRPr>
          </a:p>
          <a:p>
            <a:pPr marL="285750" indent="-285750">
              <a:lnSpc>
                <a:spcPct val="150000"/>
              </a:lnSpc>
              <a:buFont typeface="Arial,Sans-Serif" panose="020B0604020202020204" pitchFamily="34" charset="0"/>
              <a:buChar char="•"/>
            </a:pPr>
            <a:r>
              <a:rPr lang="nl-NL" sz="1400"/>
              <a:t>AIVA</a:t>
            </a:r>
            <a:endParaRPr lang="nl-NL"/>
          </a:p>
        </p:txBody>
      </p:sp>
    </p:spTree>
    <p:extLst>
      <p:ext uri="{BB962C8B-B14F-4D97-AF65-F5344CB8AC3E}">
        <p14:creationId xmlns:p14="http://schemas.microsoft.com/office/powerpoint/2010/main" val="21766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520" fill="hold"/>
                                        <p:tgtEl>
                                          <p:spTgt spid="5"/>
                                        </p:tgtEl>
                                      </p:cBhvr>
                                    </p:cmd>
                                  </p:childTnLst>
                                </p:cTn>
                              </p:par>
                              <p:par>
                                <p:cTn id="7" presetID="1" presetClass="mediacall" presetSubtype="0" fill="hold" nodeType="withEffect">
                                  <p:stCondLst>
                                    <p:cond delay="0"/>
                                  </p:stCondLst>
                                  <p:childTnLst>
                                    <p:cmd type="call" cmd="playFrom(0.0)">
                                      <p:cBhvr>
                                        <p:cTn id="8" dur="30339" fill="hold"/>
                                        <p:tgtEl>
                                          <p:spTgt spid="7"/>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5"/>
                </p:tgtEl>
              </p:cMediaNode>
            </p:audio>
            <p:audio>
              <p:cMediaNode vol="20000">
                <p:cTn id="14" fill="hold" display="0">
                  <p:stCondLst>
                    <p:cond delay="indefinite"/>
                  </p:stCondLst>
                  <p:endCondLst>
                    <p:cond evt="onStopAudio" delay="0">
                      <p:tgtEl>
                        <p:sldTgt/>
                      </p:tgtEl>
                    </p:cond>
                  </p:endCondLst>
                </p:cTn>
                <p:tgtEl>
                  <p:spTgt spid="7"/>
                </p:tgtEl>
              </p:cMediaNode>
            </p:audio>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7808944-4A7E-EF05-07AD-6E00308CE6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14036" y="68263"/>
            <a:ext cx="6338604" cy="6180138"/>
          </a:xfrm>
          <a:prstGeom prst="rect">
            <a:avLst/>
          </a:prstGeom>
          <a:no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9890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3465B093-494F-D268-C4F3-EAD4AAA09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174" y="68263"/>
            <a:ext cx="8524328" cy="6180138"/>
          </a:xfrm>
          <a:prstGeom prst="rect">
            <a:avLst/>
          </a:prstGeom>
          <a:no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05375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665CA62-4F77-2A13-33D9-26B381EF6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065" y="725261"/>
            <a:ext cx="8772525" cy="51244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753298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e5898258e078d3d5ebd030c6460531bf304f"/>
</p:tagLst>
</file>

<file path=ppt/theme/theme1.xml><?xml version="1.0" encoding="utf-8"?>
<a:theme xmlns:a="http://schemas.openxmlformats.org/drawingml/2006/main" name="Kantoorthema">
  <a:themeElements>
    <a:clrScheme name="Aangepast 1">
      <a:dk1>
        <a:srgbClr val="000000"/>
      </a:dk1>
      <a:lt1>
        <a:srgbClr val="FFFFFF"/>
      </a:lt1>
      <a:dk2>
        <a:srgbClr val="44546A"/>
      </a:dk2>
      <a:lt2>
        <a:srgbClr val="E7E6E6"/>
      </a:lt2>
      <a:accent1>
        <a:srgbClr val="FAA61A"/>
      </a:accent1>
      <a:accent2>
        <a:srgbClr val="FFCB05"/>
      </a:accent2>
      <a:accent3>
        <a:srgbClr val="FFF578"/>
      </a:accent3>
      <a:accent4>
        <a:srgbClr val="EE3034"/>
      </a:accent4>
      <a:accent5>
        <a:srgbClr val="F16682"/>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is-PP-Windeheim-16-9" id="{0468D834-CABC-E04A-9363-F436E29F7596}" vid="{BD4278CC-1326-FB47-A7D2-C63D709A14EC}"/>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5FECD1EFBD8C4EA78B263F98995573" ma:contentTypeVersion="5" ma:contentTypeDescription="Een nieuw document maken." ma:contentTypeScope="" ma:versionID="04dda410a27f4b8200c5467f91b82e35">
  <xsd:schema xmlns:xsd="http://www.w3.org/2001/XMLSchema" xmlns:xs="http://www.w3.org/2001/XMLSchema" xmlns:p="http://schemas.microsoft.com/office/2006/metadata/properties" xmlns:ns2="abc23f2f-984b-473d-8cd7-7a0e0efb19bc" xmlns:ns3="1cf7d1e3-3cde-48e0-beea-cf623ab32b1a" targetNamespace="http://schemas.microsoft.com/office/2006/metadata/properties" ma:root="true" ma:fieldsID="517bc51ec819da6bb79b8f36c5bd2230" ns2:_="" ns3:_="">
    <xsd:import namespace="abc23f2f-984b-473d-8cd7-7a0e0efb19bc"/>
    <xsd:import namespace="1cf7d1e3-3cde-48e0-beea-cf623ab32b1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c23f2f-984b-473d-8cd7-7a0e0efb19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f7d1e3-3cde-48e0-beea-cf623ab32b1a"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4B27E33-A190-4692-AE79-F952B84EA4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c23f2f-984b-473d-8cd7-7a0e0efb19bc"/>
    <ds:schemaRef ds:uri="1cf7d1e3-3cde-48e0-beea-cf623ab32b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1712B0-91DF-426A-B527-2D789D4C65FB}">
  <ds:schemaRefs>
    <ds:schemaRef ds:uri="http://schemas.microsoft.com/sharepoint/v3/contenttype/forms"/>
  </ds:schemaRefs>
</ds:datastoreItem>
</file>

<file path=customXml/itemProps3.xml><?xml version="1.0" encoding="utf-8"?>
<ds:datastoreItem xmlns:ds="http://schemas.openxmlformats.org/officeDocument/2006/customXml" ds:itemID="{6A29208A-F508-4E3F-977D-A1FA534C3FA4}">
  <ds:schemaRefs>
    <ds:schemaRef ds:uri="http://schemas.microsoft.com/office/2006/metadata/properties"/>
    <ds:schemaRef ds:uri="9a3080cd-f4a7-4ded-934e-921469b060cf"/>
    <ds:schemaRef ds:uri="http://purl.org/dc/terms/"/>
    <ds:schemaRef ds:uri="http://schemas.microsoft.com/office/infopath/2007/PartnerControls"/>
    <ds:schemaRef ds:uri="http://schemas.microsoft.com/office/2006/documentManagement/types"/>
    <ds:schemaRef ds:uri="7bc531fe-725a-4601-8332-aeaf3756c27e"/>
    <ds:schemaRef ds:uri="http://purl.org/dc/elements/1.1/"/>
    <ds:schemaRef ds:uri="http://schemas.openxmlformats.org/package/2006/metadata/core-properties"/>
    <ds:schemaRef ds:uri="http://www.w3.org/XML/1998/namespace"/>
    <ds:schemaRef ds:uri="http://purl.org/dc/dcmitype/"/>
  </ds:schemaRefs>
</ds:datastoreItem>
</file>

<file path=docMetadata/LabelInfo.xml><?xml version="1.0" encoding="utf-8"?>
<clbl:labelList xmlns:clbl="http://schemas.microsoft.com/office/2020/mipLabelMetadata">
  <clbl:label id="{e36377b7-70c4-4493-a338-095918d327e9}" enabled="0" method="" siteId="{e36377b7-70c4-4493-a338-095918d327e9}" removed="1"/>
</clbl:labelList>
</file>

<file path=docProps/app.xml><?xml version="1.0" encoding="utf-8"?>
<Properties xmlns="http://schemas.openxmlformats.org/officeDocument/2006/extended-properties" xmlns:vt="http://schemas.openxmlformats.org/officeDocument/2006/docPropsVTypes">
  <TotalTime>670</TotalTime>
  <Words>1174</Words>
  <Application>Microsoft Office PowerPoint</Application>
  <PresentationFormat>Aangepast</PresentationFormat>
  <Paragraphs>118</Paragraphs>
  <Slides>23</Slides>
  <Notes>1</Notes>
  <HiddenSlides>0</HiddenSlides>
  <MMClips>5</MMClips>
  <ScaleCrop>false</ScaleCrop>
  <HeadingPairs>
    <vt:vector size="6" baseType="variant">
      <vt:variant>
        <vt:lpstr>Gebruikte lettertypen</vt:lpstr>
      </vt:variant>
      <vt:variant>
        <vt:i4>10</vt:i4>
      </vt:variant>
      <vt:variant>
        <vt:lpstr>Thema</vt:lpstr>
      </vt:variant>
      <vt:variant>
        <vt:i4>1</vt:i4>
      </vt:variant>
      <vt:variant>
        <vt:lpstr>Diatitels</vt:lpstr>
      </vt:variant>
      <vt:variant>
        <vt:i4>23</vt:i4>
      </vt:variant>
    </vt:vector>
  </HeadingPairs>
  <TitlesOfParts>
    <vt:vector size="34" baseType="lpstr">
      <vt:lpstr>Arial</vt:lpstr>
      <vt:lpstr>Arial,Sans-Serif</vt:lpstr>
      <vt:lpstr>Avenir Next LT Pro</vt:lpstr>
      <vt:lpstr>Calibri</vt:lpstr>
      <vt:lpstr>Calibri Light</vt:lpstr>
      <vt:lpstr>Georgia</vt:lpstr>
      <vt:lpstr>Roboto</vt:lpstr>
      <vt:lpstr>Roboto Black</vt:lpstr>
      <vt:lpstr>Roboto Medium</vt:lpstr>
      <vt:lpstr>Verdana</vt:lpstr>
      <vt:lpstr>Kantoorthema</vt:lpstr>
      <vt:lpstr>PowerPoint-presentatie</vt:lpstr>
      <vt:lpstr>Copilot</vt:lpstr>
      <vt:lpstr>PowerPoint-presentatie</vt:lpstr>
      <vt:lpstr>Google</vt:lpstr>
      <vt:lpstr>PowerPoint-presentatie</vt:lpstr>
      <vt:lpstr>PowerPoint-presentatie</vt:lpstr>
      <vt:lpstr>PowerPoint-presentatie</vt:lpstr>
      <vt:lpstr>PowerPoint-presentatie</vt:lpstr>
      <vt:lpstr>PowerPoint-presentatie</vt:lpstr>
      <vt:lpstr>PowerPoint-presentatie</vt:lpstr>
      <vt:lpstr>Multi modalities: from text, speech &amp; camera to…</vt:lpstr>
      <vt:lpstr>Multi modalities: from text, sketch &amp; voice to…</vt:lpstr>
      <vt:lpstr>Applying generative AI</vt:lpstr>
      <vt:lpstr>Start Applying the tools we showcased.</vt:lpstr>
      <vt:lpstr>hat’s the impact of Generative AI?</vt:lpstr>
      <vt:lpstr>Impact on knowledge workers</vt:lpstr>
      <vt:lpstr>PowerPoint-presentatie</vt:lpstr>
      <vt:lpstr>PowerPoint-presentatie</vt:lpstr>
      <vt:lpstr>A.I. to Transform Call Center Employees Into Interior Design Advisors</vt:lpstr>
      <vt:lpstr>PowerPoint-presentatie</vt:lpstr>
      <vt:lpstr>PowerPoint-presentatie</vt:lpstr>
      <vt:lpstr>European A.I. Act</vt:lpstr>
      <vt:lpstr>Intellectual-property, regulatory and other risks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“Entrepreneurs for entrepreneurs”</dc:title>
  <dc:creator>Daisy</dc:creator>
  <cp:lastModifiedBy>Tim Bentum (student)</cp:lastModifiedBy>
  <cp:revision>30</cp:revision>
  <cp:lastPrinted>2015-04-08T07:05:54Z</cp:lastPrinted>
  <dcterms:created xsi:type="dcterms:W3CDTF">2015-03-24T07:52:59Z</dcterms:created>
  <dcterms:modified xsi:type="dcterms:W3CDTF">2023-11-29T10:04:03Z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0x010100125FECD1EFBD8C4EA78B263F98995573</vt:lpwstr>
  </property>
  <property fmtid="{D5CDD505-2E9C-101B-9397-08002B2CF9AE}" pid="3" name="AuthorIds_UIVersion_2048">
    <vt:lpwstr>188</vt:lpwstr>
  </property>
</Properties>
</file>